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7.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6"/>
    <p:sldMasterId id="2147483704" r:id="rId7"/>
    <p:sldMasterId id="2147483750" r:id="rId8"/>
    <p:sldMasterId id="2147483800" r:id="rId9"/>
    <p:sldMasterId id="2147483817" r:id="rId10"/>
    <p:sldMasterId id="2147483844" r:id="rId11"/>
    <p:sldMasterId id="2147483863" r:id="rId12"/>
    <p:sldMasterId id="2147483880" r:id="rId13"/>
  </p:sldMasterIdLst>
  <p:notesMasterIdLst>
    <p:notesMasterId r:id="rId20"/>
  </p:notesMasterIdLst>
  <p:sldIdLst>
    <p:sldId id="2275" r:id="rId14"/>
    <p:sldId id="2274" r:id="rId15"/>
    <p:sldId id="2277" r:id="rId16"/>
    <p:sldId id="2279" r:id="rId17"/>
    <p:sldId id="2276" r:id="rId18"/>
    <p:sldId id="227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9930" autoAdjust="0"/>
  </p:normalViewPr>
  <p:slideViewPr>
    <p:cSldViewPr snapToGrid="0">
      <p:cViewPr varScale="1">
        <p:scale>
          <a:sx n="112" d="100"/>
          <a:sy n="112" d="100"/>
        </p:scale>
        <p:origin x="5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Master" Target="slideMasters/slideMaster8.xml"/><Relationship Id="rId18" Type="http://schemas.openxmlformats.org/officeDocument/2006/relationships/slide" Target="slides/slide5.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2.xml"/><Relationship Id="rId23" Type="http://schemas.openxmlformats.org/officeDocument/2006/relationships/theme" Target="theme/theme1.xml"/><Relationship Id="rId10" Type="http://schemas.openxmlformats.org/officeDocument/2006/relationships/slideMaster" Target="slideMasters/slideMaster5.xml"/><Relationship Id="rId19" Type="http://schemas.openxmlformats.org/officeDocument/2006/relationships/slide" Target="slides/slide6.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F1E267-6EB4-4BAD-8A01-F66E48F1865D}" type="datetimeFigureOut">
              <a:rPr lang="en-US" smtClean="0"/>
              <a:t>5/4/2021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EF619-CCFD-47CE-B46F-B13FAD99AD29}" type="slidenum">
              <a:rPr lang="en-US" smtClean="0"/>
              <a:t>‹#›</a:t>
            </a:fld>
            <a:endParaRPr lang="en-US"/>
          </a:p>
        </p:txBody>
      </p:sp>
    </p:spTree>
    <p:extLst>
      <p:ext uri="{BB962C8B-B14F-4D97-AF65-F5344CB8AC3E}">
        <p14:creationId xmlns:p14="http://schemas.microsoft.com/office/powerpoint/2010/main" val="2378825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FEF619-CCFD-47CE-B46F-B13FAD99AD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069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85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11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986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623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3774A7-865F-46BF-A68E-C86308C6E8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457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566673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8903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87328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080" indent="0">
              <a:buNone/>
              <a:defRPr/>
            </a:lvl2pPr>
            <a:lvl3pPr marL="560134" indent="0">
              <a:buNone/>
              <a:defRPr/>
            </a:lvl3pPr>
            <a:lvl4pPr marL="784187" indent="0">
              <a:buNone/>
              <a:defRPr/>
            </a:lvl4pPr>
            <a:lvl5pPr marL="1008241" indent="0">
              <a:buNone/>
              <a:defRPr/>
            </a:lvl5pPr>
          </a:lstStyle>
          <a:p>
            <a:pPr lvl="0"/>
            <a:r>
              <a:rPr lang="en-US"/>
              <a:t>Edit Master text styles</a:t>
            </a:r>
          </a:p>
        </p:txBody>
      </p:sp>
    </p:spTree>
    <p:extLst>
      <p:ext uri="{BB962C8B-B14F-4D97-AF65-F5344CB8AC3E}">
        <p14:creationId xmlns:p14="http://schemas.microsoft.com/office/powerpoint/2010/main" val="1708103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userDrawn="1"/>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408038871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userDrawn="1">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3003620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userDrawn="1"/>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717733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04911"/>
            <a:ext cx="11653523" cy="849463"/>
          </a:xfrm>
          <a:noFill/>
        </p:spPr>
        <p:txBody>
          <a:bodyPr tIns="91440" bIns="91440" anchor="ctr" anchorCtr="0">
            <a:spAutoFit/>
          </a:bodyPr>
          <a:lstStyle>
            <a:lvl1pPr>
              <a:defRPr sz="4800" cap="all"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0441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3211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7121EF-EC1D-4673-87A0-44E37FA257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524" t="10319" r="5524" b="10319"/>
          <a:stretch/>
        </p:blipFill>
        <p:spPr>
          <a:xfrm>
            <a:off x="0" y="2656114"/>
            <a:ext cx="4206970" cy="1682300"/>
          </a:xfrm>
          <a:prstGeom prst="rect">
            <a:avLst/>
          </a:prstGeom>
        </p:spPr>
      </p:pic>
      <p:sp>
        <p:nvSpPr>
          <p:cNvPr id="4" name="TextBox 3"/>
          <p:cNvSpPr txBox="1">
            <a:spLocks noChangeArrowheads="1"/>
          </p:cNvSpPr>
          <p:nvPr userDrawn="1"/>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54093469"/>
      </p:ext>
    </p:extLst>
  </p:cSld>
  <p:clrMapOvr>
    <a:overrideClrMapping bg1="dk1" tx1="lt1" bg2="dk2" tx2="lt2" accent1="accent1" accent2="accent2" accent3="accent3" accent4="accent4" accent5="accent5" accent6="accent6" hlink="hlink" folHlink="folHlink"/>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14864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04" name="Group 103"/>
          <p:cNvGrpSpPr>
            <a:grpSpLocks noChangeAspect="1"/>
          </p:cNvGrpSpPr>
          <p:nvPr userDrawn="1"/>
        </p:nvGrpSpPr>
        <p:grpSpPr bwMode="gray">
          <a:xfrm>
            <a:off x="5675128" y="4141867"/>
            <a:ext cx="6516872" cy="2716134"/>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3058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8813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grpSp>
        <p:nvGrpSpPr>
          <p:cNvPr id="105" name="Group 104"/>
          <p:cNvGrpSpPr>
            <a:grpSpLocks noChangeAspect="1"/>
          </p:cNvGrpSpPr>
          <p:nvPr userDrawn="1"/>
        </p:nvGrpSpPr>
        <p:grpSpPr bwMode="gray">
          <a:xfrm>
            <a:off x="5675128" y="4141867"/>
            <a:ext cx="6516872" cy="2716134"/>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21670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69551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88052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2512160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38261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27915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1786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0446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425230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9730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37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3607937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205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5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97470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751800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77296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9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489606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15625"/>
          <a:stretch/>
        </p:blipFill>
        <p:spPr>
          <a:xfrm>
            <a:off x="0" y="0"/>
            <a:ext cx="12192000" cy="6858000"/>
          </a:xfrm>
          <a:prstGeom prst="rect">
            <a:avLst/>
          </a:prstGeom>
        </p:spPr>
      </p:pic>
    </p:spTree>
    <p:extLst>
      <p:ext uri="{BB962C8B-B14F-4D97-AF65-F5344CB8AC3E}">
        <p14:creationId xmlns:p14="http://schemas.microsoft.com/office/powerpoint/2010/main" val="98958876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4933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0197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760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634380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508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39352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12577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193318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778284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261364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E01251-1F2C-4A44-BC63-0FD8C1CC2632}"/>
              </a:ext>
            </a:extLst>
          </p:cNvPr>
          <p:cNvSpPr>
            <a:spLocks noGrp="1"/>
          </p:cNvSpPr>
          <p:nvPr>
            <p:ph type="title"/>
          </p:nvPr>
        </p:nvSpPr>
        <p:spPr>
          <a:xfrm>
            <a:off x="269239" y="2638808"/>
            <a:ext cx="11653523" cy="932563"/>
          </a:xfrm>
        </p:spPr>
        <p:txBody>
          <a:bodyPr/>
          <a:lstStyle>
            <a:lvl1pPr>
              <a:defRPr/>
            </a:lvl1pPr>
          </a:lstStyle>
          <a:p>
            <a:pPr algn="ctr"/>
            <a:r>
              <a:rPr lang="en-US" sz="5400" dirty="0"/>
              <a:t>Click to edit Master title style</a:t>
            </a:r>
          </a:p>
        </p:txBody>
      </p:sp>
    </p:spTree>
    <p:extLst>
      <p:ext uri="{BB962C8B-B14F-4D97-AF65-F5344CB8AC3E}">
        <p14:creationId xmlns:p14="http://schemas.microsoft.com/office/powerpoint/2010/main" val="1555303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525970-B167-4135-A23D-204633B6093D}"/>
              </a:ext>
            </a:extLst>
          </p:cNvPr>
          <p:cNvSpPr/>
          <p:nvPr userDrawn="1"/>
        </p:nvSpPr>
        <p:spPr>
          <a:xfrm>
            <a:off x="613458" y="3239351"/>
            <a:ext cx="1431995" cy="535531"/>
          </a:xfrm>
          <a:prstGeom prst="rect">
            <a:avLst/>
          </a:prstGeom>
        </p:spPr>
        <p:txBody>
          <a:bodyPr wrap="none" lIns="146304" rIns="146304">
            <a:spAutoFit/>
          </a:bodyPr>
          <a:lstStyle/>
          <a:p>
            <a:pPr lvl="0" defTabSz="914016">
              <a:lnSpc>
                <a:spcPct val="90000"/>
              </a:lnSpc>
              <a:spcBef>
                <a:spcPct val="20000"/>
              </a:spcBef>
              <a:buSzPct val="90000"/>
              <a:defRPr/>
            </a:pPr>
            <a:r>
              <a:rPr lang="en-US" sz="3200" dirty="0">
                <a:solidFill>
                  <a:srgbClr val="FFFFFF"/>
                </a:solidFill>
                <a:latin typeface="Segoe UI Light"/>
              </a:rPr>
              <a:t>DEMO</a:t>
            </a:r>
          </a:p>
        </p:txBody>
      </p:sp>
      <p:sp>
        <p:nvSpPr>
          <p:cNvPr id="5" name="Title 4">
            <a:extLst>
              <a:ext uri="{FF2B5EF4-FFF2-40B4-BE49-F238E27FC236}">
                <a16:creationId xmlns:a16="http://schemas.microsoft.com/office/drawing/2014/main" id="{A7848BCF-E761-4EB7-ADF2-D442D94798EE}"/>
              </a:ext>
            </a:extLst>
          </p:cNvPr>
          <p:cNvSpPr>
            <a:spLocks noGrp="1"/>
          </p:cNvSpPr>
          <p:nvPr>
            <p:ph type="title"/>
          </p:nvPr>
        </p:nvSpPr>
        <p:spPr>
          <a:xfrm>
            <a:off x="613458" y="3774882"/>
            <a:ext cx="10967404" cy="899665"/>
          </a:xfrm>
        </p:spPr>
        <p:txBody>
          <a:bodyPr/>
          <a:lstStyle>
            <a:lvl1pPr>
              <a:defRPr>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1583956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382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42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4" name="Rectangle 3"/>
          <p:cNvSpPr/>
          <p:nvPr userDrawn="1"/>
        </p:nvSpPr>
        <p:spPr bwMode="auto">
          <a:xfrm>
            <a:off x="-12271" y="0"/>
            <a:ext cx="1220426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err="1">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33815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lumMod val="5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67919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3438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24532048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93980188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dirty="0"/>
              <a:t>Edit Master text styles</a:t>
            </a:r>
          </a:p>
          <a:p>
            <a:pPr lvl="1"/>
            <a:r>
              <a:rPr lang="en-US" dirty="0"/>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58473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25827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962719"/>
            <a:ext cx="11653523" cy="932563"/>
          </a:xfrm>
          <a:noFill/>
        </p:spPr>
        <p:txBody>
          <a:bodyPr tIns="91440" bIns="91440" anchor="ctr" anchorCtr="0">
            <a:spAutoFit/>
          </a:bodyPr>
          <a:lstStyle>
            <a:lvl1pPr>
              <a:defRPr sz="5400" spc="-98" baseline="0">
                <a:gradFill>
                  <a:gsLst>
                    <a:gs pos="100000">
                      <a:schemeClr val="tx1"/>
                    </a:gs>
                    <a:gs pos="0">
                      <a:schemeClr val="tx1"/>
                    </a:gs>
                  </a:gsLst>
                  <a:lin ang="5400000" scaled="0"/>
                </a:gradFill>
                <a:latin typeface="+mj-lt"/>
              </a:defRPr>
            </a:lvl1pPr>
          </a:lstStyle>
          <a:p>
            <a:r>
              <a:rPr lang="en-US" dirty="0"/>
              <a:t>Section title</a:t>
            </a:r>
          </a:p>
        </p:txBody>
      </p:sp>
    </p:spTree>
    <p:extLst>
      <p:ext uri="{BB962C8B-B14F-4D97-AF65-F5344CB8AC3E}">
        <p14:creationId xmlns:p14="http://schemas.microsoft.com/office/powerpoint/2010/main" val="64471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951639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losing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748058"/>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60938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28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8916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98736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377631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55047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7473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rgbClr val="FFFFFF"/>
                    </a:gs>
                    <a:gs pos="30000">
                      <a:srgbClr val="FFFFFF"/>
                    </a:gs>
                  </a:gsLst>
                  <a:lin ang="5400000" scaled="0"/>
                </a:gradFill>
                <a:latin typeface="Segoe UI Ligh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44810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rgbClr val="FFFFFF"/>
                      </a:gs>
                      <a:gs pos="30000">
                        <a:srgbClr val="FFFFFF"/>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rgbClr val="FFFFFF"/>
                    </a:gs>
                    <a:gs pos="30000">
                      <a:srgbClr val="FFFFFF"/>
                    </a:gs>
                  </a:gsLst>
                  <a:lin ang="5400000" scaled="0"/>
                </a:gradFill>
                <a:latin typeface="Segoe UI Light"/>
              </a:rPr>
              <a:t>to keep transforming</a:t>
            </a:r>
          </a:p>
        </p:txBody>
      </p:sp>
    </p:spTree>
    <p:extLst>
      <p:ext uri="{BB962C8B-B14F-4D97-AF65-F5344CB8AC3E}">
        <p14:creationId xmlns:p14="http://schemas.microsoft.com/office/powerpoint/2010/main" val="1941164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7175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38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28335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354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27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93941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76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635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3732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4561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24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5171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071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Title 2">
            <a:extLst>
              <a:ext uri="{FF2B5EF4-FFF2-40B4-BE49-F238E27FC236}">
                <a16:creationId xmlns:a16="http://schemas.microsoft.com/office/drawing/2014/main" id="{6FB69365-B741-4E17-A9F6-2F9D819B1A50}"/>
              </a:ext>
            </a:extLst>
          </p:cNvPr>
          <p:cNvSpPr>
            <a:spLocks noGrp="1"/>
          </p:cNvSpPr>
          <p:nvPr>
            <p:ph type="title"/>
          </p:nvPr>
        </p:nvSpPr>
        <p:spPr/>
        <p:txBody>
          <a:bodyPr/>
          <a:lstStyle>
            <a:lvl1pPr marL="0" algn="ctr" defTabSz="914102" rtl="0" eaLnBrk="1" fontAlgn="base" latinLnBrk="0" hangingPunct="1">
              <a:lnSpc>
                <a:spcPct val="90000"/>
              </a:lnSpc>
              <a:spcBef>
                <a:spcPct val="0"/>
              </a:spcBef>
              <a:spcAft>
                <a:spcPct val="0"/>
              </a:spcAft>
              <a:buNone/>
              <a:defRPr lang="en-US" sz="2400" b="0" kern="1200" cap="all" spc="800" baseline="0" dirty="0" smtClean="0">
                <a:ln w="3175">
                  <a:noFill/>
                </a:ln>
                <a:solidFill>
                  <a:srgbClr val="0078D7"/>
                </a:solidFill>
                <a:effectLst/>
                <a:latin typeface="+mj-lt"/>
                <a:ea typeface="+mn-ea"/>
                <a:cs typeface="Segoe UI Light" charset="0"/>
              </a:defRPr>
            </a:lvl1pPr>
          </a:lstStyle>
          <a:p>
            <a:r>
              <a:rPr lang="en-US"/>
              <a:t>Click to edit Master title style</a:t>
            </a:r>
          </a:p>
        </p:txBody>
      </p:sp>
    </p:spTree>
    <p:extLst>
      <p:ext uri="{BB962C8B-B14F-4D97-AF65-F5344CB8AC3E}">
        <p14:creationId xmlns:p14="http://schemas.microsoft.com/office/powerpoint/2010/main" val="152301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985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3" name="Rectangle 2">
            <a:extLst>
              <a:ext uri="{FF2B5EF4-FFF2-40B4-BE49-F238E27FC236}">
                <a16:creationId xmlns:a16="http://schemas.microsoft.com/office/drawing/2014/main" id="{60CAC8BA-2822-4268-8012-1AC6D819C040}"/>
              </a:ext>
            </a:extLst>
          </p:cNvPr>
          <p:cNvSpPr/>
          <p:nvPr userDrawn="1"/>
        </p:nvSpPr>
        <p:spPr bwMode="auto">
          <a:xfrm rot="10800000">
            <a:off x="-1" y="0"/>
            <a:ext cx="6075175" cy="6878006"/>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 name="Title 3">
            <a:extLst>
              <a:ext uri="{FF2B5EF4-FFF2-40B4-BE49-F238E27FC236}">
                <a16:creationId xmlns:a16="http://schemas.microsoft.com/office/drawing/2014/main" id="{8859978A-B6A8-4DF2-BAFD-2F54141795E9}"/>
              </a:ext>
            </a:extLst>
          </p:cNvPr>
          <p:cNvSpPr>
            <a:spLocks noGrp="1"/>
          </p:cNvSpPr>
          <p:nvPr>
            <p:ph type="title"/>
          </p:nvPr>
        </p:nvSpPr>
        <p:spPr>
          <a:xfrm>
            <a:off x="6679096" y="2383784"/>
            <a:ext cx="5245984" cy="899665"/>
          </a:xfrm>
        </p:spPr>
        <p:txBody>
          <a:bodyPr/>
          <a:lstStyle>
            <a:lvl1pPr>
              <a:defRPr lang="en-US" sz="3200" kern="0" spc="49" dirty="0">
                <a:solidFill>
                  <a:sysClr val="windowText" lastClr="000000"/>
                </a:solidFill>
                <a:latin typeface="Segoe UI Semilight" charset="0"/>
                <a:ea typeface="Segoe UI Semilight" charset="0"/>
                <a:cs typeface="Segoe UI Semilight" charset="0"/>
              </a:defRPr>
            </a:lvl1pPr>
          </a:lstStyle>
          <a:p>
            <a:r>
              <a:rPr lang="en-US"/>
              <a:t>Click to edit Master</a:t>
            </a:r>
          </a:p>
        </p:txBody>
      </p:sp>
      <p:sp>
        <p:nvSpPr>
          <p:cNvPr id="6" name="Text Placeholder 5">
            <a:extLst>
              <a:ext uri="{FF2B5EF4-FFF2-40B4-BE49-F238E27FC236}">
                <a16:creationId xmlns:a16="http://schemas.microsoft.com/office/drawing/2014/main" id="{063C8F30-DABB-468B-9E5B-AE6522F33630}"/>
              </a:ext>
            </a:extLst>
          </p:cNvPr>
          <p:cNvSpPr>
            <a:spLocks noGrp="1"/>
          </p:cNvSpPr>
          <p:nvPr>
            <p:ph type="body" sz="quarter" idx="10"/>
          </p:nvPr>
        </p:nvSpPr>
        <p:spPr>
          <a:xfrm>
            <a:off x="6679096" y="3633930"/>
            <a:ext cx="4488274" cy="1751249"/>
          </a:xfrm>
        </p:spPr>
        <p:txBody>
          <a:bodyPr/>
          <a:lstStyle>
            <a:lvl1pPr marL="0" indent="0">
              <a:spcAft>
                <a:spcPts val="600"/>
              </a:spcAft>
              <a:buNone/>
              <a:defRPr sz="2000"/>
            </a:lvl1pPr>
            <a:lvl2pPr marL="0" indent="0">
              <a:spcAft>
                <a:spcPts val="600"/>
              </a:spcAft>
              <a:buNone/>
              <a:defRPr sz="1600"/>
            </a:lvl2pPr>
            <a:lvl3pPr marL="0" indent="0">
              <a:spcAft>
                <a:spcPts val="600"/>
              </a:spcAft>
              <a:buNone/>
              <a:defRPr sz="1400"/>
            </a:lvl3pPr>
            <a:lvl4pPr marL="0" indent="0">
              <a:spcAft>
                <a:spcPts val="600"/>
              </a:spcAft>
              <a:buNone/>
              <a:defRPr sz="1400"/>
            </a:lvl4pPr>
            <a:lvl5pPr marL="0" indent="0">
              <a:spcAft>
                <a:spcPts val="600"/>
              </a:spcAft>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2B245F05-2A5C-4361-934C-961107DD4FBC}"/>
              </a:ext>
            </a:extLst>
          </p:cNvPr>
          <p:cNvCxnSpPr>
            <a:cxnSpLocks/>
          </p:cNvCxnSpPr>
          <p:nvPr userDrawn="1"/>
        </p:nvCxnSpPr>
        <p:spPr>
          <a:xfrm flipH="1">
            <a:off x="6679096" y="3510463"/>
            <a:ext cx="4488274"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760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49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84592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rgbClr val="FFFFFF"/>
                    </a:gs>
                    <a:gs pos="30000">
                      <a:srgbClr val="FFFFFF"/>
                    </a:gs>
                  </a:gsLst>
                  <a:lin ang="5400000" scaled="0"/>
                </a:gradFill>
              </a:rPr>
              <a:t>Microsoft Ready content is </a:t>
            </a: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Confidential – Internal only</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post Microsoft Ready content to any blogs or external websites</a:t>
            </a:r>
          </a:p>
          <a:p>
            <a:pPr algn="ctr">
              <a:lnSpc>
                <a:spcPct val="90000"/>
              </a:lnSpc>
              <a:spcBef>
                <a:spcPts val="1176"/>
              </a:spcBef>
              <a:spcAft>
                <a:spcPts val="588"/>
              </a:spcAft>
            </a:pPr>
            <a:r>
              <a:rPr lang="en-US" sz="2157">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DO NOT </a:t>
            </a:r>
            <a:r>
              <a:rPr lang="en-US" sz="2157">
                <a:gradFill>
                  <a:gsLst>
                    <a:gs pos="2917">
                      <a:srgbClr val="FFFFFF"/>
                    </a:gs>
                    <a:gs pos="30000">
                      <a:srgbClr val="FFFFFF"/>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rgbClr val="FFFFFF"/>
                    </a:gs>
                    <a:gs pos="30000">
                      <a:srgbClr val="FFFFFF"/>
                    </a:gs>
                  </a:gsLst>
                  <a:lin ang="5400000" scaled="0"/>
                </a:gradFill>
              </a:rPr>
              <a:t>Content will be available to internal audiences on-demand post-event</a:t>
            </a:r>
          </a:p>
        </p:txBody>
      </p:sp>
    </p:spTree>
    <p:extLst>
      <p:ext uri="{BB962C8B-B14F-4D97-AF65-F5344CB8AC3E}">
        <p14:creationId xmlns:p14="http://schemas.microsoft.com/office/powerpoint/2010/main" val="139647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819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35483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237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8" name="Picture 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
        <p:nvSpPr>
          <p:cNvPr id="7" name="Rectangle 6"/>
          <p:cNvSpPr/>
          <p:nvPr userDrawn="1"/>
        </p:nvSpPr>
        <p:spPr bwMode="auto">
          <a:xfrm>
            <a:off x="-617211" y="-219239"/>
            <a:ext cx="7816195" cy="7077239"/>
          </a:xfrm>
          <a:prstGeom prst="rect">
            <a:avLst/>
          </a:prstGeom>
          <a:gradFill flip="none" rotWithShape="1">
            <a:gsLst>
              <a:gs pos="0">
                <a:srgbClr val="02050D"/>
              </a:gs>
              <a:gs pos="100000">
                <a:srgbClr val="02050D">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8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_Title Slide Photo_Optio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152499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Tree>
    <p:extLst>
      <p:ext uri="{BB962C8B-B14F-4D97-AF65-F5344CB8AC3E}">
        <p14:creationId xmlns:p14="http://schemas.microsoft.com/office/powerpoint/2010/main" val="31604194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354061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1"/>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08056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6035040" cy="899665"/>
          </a:xfrm>
        </p:spPr>
        <p:txBody>
          <a:bodyPr/>
          <a:lstStyle>
            <a:lvl1pPr>
              <a:defRPr/>
            </a:lvl1pPr>
          </a:lstStyle>
          <a:p>
            <a:r>
              <a:rPr lang="en-US"/>
              <a:t>Click to edit master</a:t>
            </a:r>
          </a:p>
        </p:txBody>
      </p:sp>
      <p:sp>
        <p:nvSpPr>
          <p:cNvPr id="4" name="Text Placeholder 3"/>
          <p:cNvSpPr>
            <a:spLocks noGrp="1"/>
          </p:cNvSpPr>
          <p:nvPr>
            <p:ph type="body" sz="quarter" idx="10"/>
          </p:nvPr>
        </p:nvSpPr>
        <p:spPr>
          <a:xfrm>
            <a:off x="269240" y="1476162"/>
            <a:ext cx="4853745" cy="2882136"/>
          </a:xfrm>
        </p:spPr>
        <p:txBody>
          <a:bodyPr wrap="square">
            <a:spAutoFit/>
          </a:bodyPr>
          <a:lstStyle>
            <a:lvl1pPr marL="0" indent="0">
              <a:spcAft>
                <a:spcPts val="1200"/>
              </a:spcAft>
              <a:buNone/>
              <a:defRPr/>
            </a:lvl1pPr>
            <a:lvl2pPr marL="0" indent="0">
              <a:spcAft>
                <a:spcPts val="1200"/>
              </a:spcAft>
              <a:buNone/>
              <a:defRPr/>
            </a:lvl2pPr>
            <a:lvl3pPr marL="0" indent="0">
              <a:spcAft>
                <a:spcPts val="1200"/>
              </a:spcAft>
              <a:buNone/>
              <a:defRPr/>
            </a:lvl3pPr>
            <a:lvl4pPr marL="0" indent="0">
              <a:spcAft>
                <a:spcPts val="1200"/>
              </a:spcAft>
              <a:buNone/>
              <a:defRPr/>
            </a:lvl4pPr>
            <a:lvl5pPr marL="0" indent="0">
              <a:spcAft>
                <a:spcPts val="1200"/>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
        <p:nvSpPr>
          <p:cNvPr id="6" name="Text Placeholder 5">
            <a:extLst>
              <a:ext uri="{FF2B5EF4-FFF2-40B4-BE49-F238E27FC236}">
                <a16:creationId xmlns:a16="http://schemas.microsoft.com/office/drawing/2014/main" id="{B3570E33-7C3C-427A-98BD-06DE2C4E9E39}"/>
              </a:ext>
            </a:extLst>
          </p:cNvPr>
          <p:cNvSpPr>
            <a:spLocks noGrp="1"/>
          </p:cNvSpPr>
          <p:nvPr>
            <p:ph type="body" sz="quarter" idx="11"/>
          </p:nvPr>
        </p:nvSpPr>
        <p:spPr>
          <a:xfrm>
            <a:off x="269875" y="949325"/>
            <a:ext cx="6035040" cy="517065"/>
          </a:xfrm>
        </p:spPr>
        <p:txBody>
          <a:bodyPr/>
          <a:lstStyle>
            <a:lvl1pPr marL="0" indent="0">
              <a:buNone/>
              <a:defRPr sz="2400">
                <a:solidFill>
                  <a:schemeClr val="tx2"/>
                </a:solidFill>
              </a:defRPr>
            </a:lvl1pPr>
            <a:lvl2pPr marL="224096" indent="0">
              <a:buNone/>
              <a:defRPr/>
            </a:lvl2pPr>
            <a:lvl3pPr marL="448193" indent="0">
              <a:buNone/>
              <a:defRPr/>
            </a:lvl3pPr>
            <a:lvl4pPr marL="672289" indent="0">
              <a:buNone/>
              <a:defRPr/>
            </a:lvl4pPr>
            <a:lvl5pPr marL="896386" indent="0">
              <a:buNone/>
              <a:defRPr/>
            </a:lvl5pPr>
          </a:lstStyle>
          <a:p>
            <a:pPr lvl="0"/>
            <a:r>
              <a:rPr lang="en-US"/>
              <a:t>Edit Master text styles</a:t>
            </a:r>
          </a:p>
        </p:txBody>
      </p:sp>
      <p:sp>
        <p:nvSpPr>
          <p:cNvPr id="7" name="Rectangle 6">
            <a:extLst>
              <a:ext uri="{FF2B5EF4-FFF2-40B4-BE49-F238E27FC236}">
                <a16:creationId xmlns:a16="http://schemas.microsoft.com/office/drawing/2014/main" id="{0E79711C-15CB-4A9F-85D2-154DA23B09EA}"/>
              </a:ext>
            </a:extLst>
          </p:cNvPr>
          <p:cNvSpPr/>
          <p:nvPr userDrawn="1"/>
        </p:nvSpPr>
        <p:spPr bwMode="auto">
          <a:xfrm>
            <a:off x="6400800" y="-3843"/>
            <a:ext cx="5791200" cy="6861844"/>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1903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90915928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6350513" cy="1831739"/>
          </a:xfrm>
        </p:spPr>
        <p:txBody>
          <a:bodyPr/>
          <a:lstStyle>
            <a:lvl1pPr marL="0" indent="0">
              <a:spcBef>
                <a:spcPts val="1765"/>
              </a:spcBef>
              <a:buNone/>
              <a:defRPr sz="3529">
                <a:solidFill>
                  <a:schemeClr val="accent1"/>
                </a:solidFill>
              </a:defRPr>
            </a:lvl1pPr>
            <a:lvl2pPr marL="0" indent="0">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38682801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6324776" y="1707780"/>
            <a:ext cx="5600305" cy="1798544"/>
          </a:xfrm>
        </p:spPr>
        <p:txBody>
          <a:bodyPr/>
          <a:lstStyle>
            <a:lvl1pPr marL="0" indent="0">
              <a:spcBef>
                <a:spcPts val="1765"/>
              </a:spcBef>
              <a:buNone/>
              <a:defRPr sz="3529">
                <a:solidFill>
                  <a:schemeClr val="accent1"/>
                </a:soli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70729107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0"/>
            <a:ext cx="11003610" cy="1798544"/>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buFontTx/>
              <a:buNone/>
              <a:defRPr sz="1765"/>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quarter" idx="11" hasCustomPrompt="1"/>
          </p:nvPr>
        </p:nvSpPr>
        <p:spPr>
          <a:xfrm>
            <a:off x="269240" y="908531"/>
            <a:ext cx="11655840" cy="561290"/>
          </a:xfrm>
        </p:spPr>
        <p:txBody>
          <a:bodyPr wrap="square">
            <a:spAutoFit/>
          </a:bodyPr>
          <a:lstStyle>
            <a:lvl1pPr marL="0" indent="0">
              <a:spcBef>
                <a:spcPts val="1200"/>
              </a:spcBef>
              <a:buClr>
                <a:schemeClr val="tx1"/>
              </a:buClr>
              <a:buFont typeface="Wingdings" pitchFamily="2" charset="2"/>
              <a:buNone/>
              <a:defRPr lang="en-US" sz="2745" b="0" kern="1200" cap="none" spc="-100" baseline="0" dirty="0">
                <a:ln w="3175">
                  <a:noFill/>
                </a:ln>
                <a:solidFill>
                  <a:schemeClr val="accent2"/>
                </a:soli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Tree>
    <p:extLst>
      <p:ext uri="{BB962C8B-B14F-4D97-AF65-F5344CB8AC3E}">
        <p14:creationId xmlns:p14="http://schemas.microsoft.com/office/powerpoint/2010/main" val="218832652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gradFill>
                  <a:gsLst>
                    <a:gs pos="1250">
                      <a:schemeClr val="tx1"/>
                    </a:gs>
                    <a:gs pos="99000">
                      <a:schemeClr val="tx1"/>
                    </a:gs>
                  </a:gsLst>
                  <a:lin ang="5400000" scaled="0"/>
                </a:gra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11460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6350512" cy="899665"/>
          </a:xfrm>
        </p:spPr>
        <p:txBody>
          <a:bodyPr/>
          <a:lstStyle/>
          <a:p>
            <a:r>
              <a:rPr lang="en-US"/>
              <a:t>Click to edit Master title</a:t>
            </a:r>
          </a:p>
        </p:txBody>
      </p:sp>
      <p:sp>
        <p:nvSpPr>
          <p:cNvPr id="6" name="Text Placeholder 5"/>
          <p:cNvSpPr>
            <a:spLocks noGrp="1"/>
          </p:cNvSpPr>
          <p:nvPr>
            <p:ph type="body" sz="quarter" idx="10"/>
          </p:nvPr>
        </p:nvSpPr>
        <p:spPr>
          <a:xfrm>
            <a:off x="269239" y="1707781"/>
            <a:ext cx="6350513" cy="1907181"/>
          </a:xfrm>
        </p:spPr>
        <p:txBody>
          <a:bodyPr/>
          <a:lstStyle>
            <a:lvl1pPr marL="0" indent="0">
              <a:spcBef>
                <a:spcPts val="1765"/>
              </a:spcBef>
              <a:buNone/>
              <a:defRPr sz="3529">
                <a:solidFill>
                  <a:schemeClr val="accent1"/>
                </a:solidFill>
              </a:defRPr>
            </a:lvl1pPr>
            <a:lvl2pPr marL="0" indent="0">
              <a:spcAft>
                <a:spcPts val="588"/>
              </a:spcAft>
              <a:buFontTx/>
              <a:buNone/>
              <a:defRPr sz="1961"/>
            </a:lvl2pPr>
            <a:lvl3pPr marL="224097" indent="0">
              <a:buNone/>
              <a:defRPr sz="1765"/>
            </a:lvl3pPr>
            <a:lvl4pPr marL="448193" indent="0">
              <a:buNone/>
              <a:defRPr sz="1568"/>
            </a:lvl4pPr>
            <a:lvl5pPr marL="672290" indent="0">
              <a:buNone/>
              <a:defRPr sz="156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9773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696031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9915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6956488" cy="1997712"/>
          </a:xfrm>
        </p:spPr>
        <p:txBody>
          <a:bodyPr wrap="square">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95958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676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5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8711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44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6911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1835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46261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99600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3594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31791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99137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61159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0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109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6389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1151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3451080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399712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3143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Text Placeholder 3"/>
          <p:cNvSpPr>
            <a:spLocks noGrp="1"/>
          </p:cNvSpPr>
          <p:nvPr>
            <p:ph type="body" sz="quarter" idx="11"/>
          </p:nvPr>
        </p:nvSpPr>
        <p:spPr>
          <a:xfrm>
            <a:off x="1140081" y="2292040"/>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6" name="Title 5"/>
          <p:cNvSpPr>
            <a:spLocks noGrp="1"/>
          </p:cNvSpPr>
          <p:nvPr>
            <p:ph type="title"/>
          </p:nvPr>
        </p:nvSpPr>
        <p:spPr>
          <a:xfrm>
            <a:off x="269240" y="289511"/>
            <a:ext cx="5649800" cy="1484704"/>
          </a:xfrm>
        </p:spPr>
        <p:txBody>
          <a:bodyPr>
            <a:spAutoFit/>
          </a:bodyPr>
          <a:lstStyle/>
          <a:p>
            <a:r>
              <a:rPr lang="en-US"/>
              <a:t>Click to edit Master title style</a:t>
            </a:r>
          </a:p>
        </p:txBody>
      </p:sp>
      <p:sp>
        <p:nvSpPr>
          <p:cNvPr id="10" name="Text Placeholder 3"/>
          <p:cNvSpPr>
            <a:spLocks noGrp="1"/>
          </p:cNvSpPr>
          <p:nvPr>
            <p:ph type="body" sz="quarter" idx="12"/>
          </p:nvPr>
        </p:nvSpPr>
        <p:spPr>
          <a:xfrm>
            <a:off x="1140081" y="3497048"/>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
        <p:nvSpPr>
          <p:cNvPr id="12" name="Text Placeholder 3"/>
          <p:cNvSpPr>
            <a:spLocks noGrp="1"/>
          </p:cNvSpPr>
          <p:nvPr>
            <p:ph type="body" sz="quarter" idx="13"/>
          </p:nvPr>
        </p:nvSpPr>
        <p:spPr>
          <a:xfrm>
            <a:off x="1140081" y="4702054"/>
            <a:ext cx="4957475" cy="615609"/>
          </a:xfrm>
        </p:spPr>
        <p:txBody>
          <a:bodyPr anchor="ctr"/>
          <a:lstStyle>
            <a:lvl1pPr marL="0" indent="0">
              <a:buNone/>
              <a:defRPr sz="3137"/>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83188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63" presetClass="path" presetSubtype="0" decel="100000" fill="hold" grpId="1" nodeType="withEffect">
                                  <p:stCondLst>
                                    <p:cond delay="0"/>
                                  </p:stCondLst>
                                  <p:childTnLst>
                                    <p:animMotion origin="layout" path="M -0.18151 4.4394E-6 L -3.9086E-6 4.4394E-6 " pathEditMode="relative" rAng="0" ptsTypes="AA">
                                      <p:cBhvr>
                                        <p:cTn id="9" dur="700" fill="hold"/>
                                        <p:tgtEl>
                                          <p:spTgt spid="4">
                                            <p:txEl>
                                              <p:pRg st="0" end="0"/>
                                            </p:txEl>
                                          </p:spTgt>
                                        </p:tgtEl>
                                        <p:attrNameLst>
                                          <p:attrName>ppt_x</p:attrName>
                                          <p:attrName>ppt_y</p:attrName>
                                        </p:attrNameLst>
                                      </p:cBhvr>
                                      <p:rCtr x="9076" y="0"/>
                                    </p:animMotion>
                                  </p:childTnLst>
                                </p:cTn>
                              </p:par>
                              <p:par>
                                <p:cTn id="10" presetID="10" presetClass="entr" presetSubtype="0" fill="hold" grpId="0" nodeType="withEffect">
                                  <p:stCondLst>
                                    <p:cond delay="50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700"/>
                                        <p:tgtEl>
                                          <p:spTgt spid="10">
                                            <p:txEl>
                                              <p:pRg st="0" end="0"/>
                                            </p:txEl>
                                          </p:spTgt>
                                        </p:tgtEl>
                                      </p:cBhvr>
                                    </p:animEffect>
                                  </p:childTnLst>
                                </p:cTn>
                              </p:par>
                              <p:par>
                                <p:cTn id="13" presetID="63" presetClass="path" presetSubtype="0" decel="100000" fill="hold" grpId="1" nodeType="withEffect">
                                  <p:stCondLst>
                                    <p:cond delay="500"/>
                                  </p:stCondLst>
                                  <p:childTnLst>
                                    <p:animMotion origin="layout" path="M -0.25657 4.89787E-6 L -3.9086E-6 4.89787E-6 " pathEditMode="relative" rAng="0" ptsTypes="AA">
                                      <p:cBhvr>
                                        <p:cTn id="14" dur="700" fill="hold"/>
                                        <p:tgtEl>
                                          <p:spTgt spid="10">
                                            <p:txEl>
                                              <p:pRg st="0" end="0"/>
                                            </p:txEl>
                                          </p:spTgt>
                                        </p:tgtEl>
                                        <p:attrNameLst>
                                          <p:attrName>ppt_x</p:attrName>
                                          <p:attrName>ppt_y</p:attrName>
                                        </p:attrNameLst>
                                      </p:cBhvr>
                                      <p:rCtr x="12829" y="0"/>
                                    </p:animMotion>
                                  </p:childTnLst>
                                </p:cTn>
                              </p:par>
                              <p:par>
                                <p:cTn id="15" presetID="10" presetClass="entr" presetSubtype="0" fill="hold" grpId="0" nodeType="withEffect">
                                  <p:stCondLst>
                                    <p:cond delay="75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700"/>
                                        <p:tgtEl>
                                          <p:spTgt spid="12">
                                            <p:txEl>
                                              <p:pRg st="0" end="0"/>
                                            </p:txEl>
                                          </p:spTgt>
                                        </p:tgtEl>
                                      </p:cBhvr>
                                    </p:animEffect>
                                  </p:childTnLst>
                                </p:cTn>
                              </p:par>
                              <p:par>
                                <p:cTn id="18" presetID="63" presetClass="path" presetSubtype="0" decel="100000" fill="hold" grpId="1" nodeType="withEffect">
                                  <p:stCondLst>
                                    <p:cond delay="750"/>
                                  </p:stCondLst>
                                  <p:childTnLst>
                                    <p:animMotion origin="layout" path="M -0.25657 -4.64367E-6 L -3.9086E-6 -4.64367E-6 " pathEditMode="relative" rAng="0" ptsTypes="AA">
                                      <p:cBhvr>
                                        <p:cTn id="19" dur="700" fill="hold"/>
                                        <p:tgtEl>
                                          <p:spTgt spid="12">
                                            <p:txEl>
                                              <p:pRg st="0" end="0"/>
                                            </p:txEl>
                                          </p:spTgt>
                                        </p:tgtEl>
                                        <p:attrNameLst>
                                          <p:attrName>ppt_x</p:attrName>
                                          <p:attrName>ppt_y</p:attrName>
                                        </p:attrNameLst>
                                      </p:cBhvr>
                                      <p:rCtr x="128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700"/>
                        <p:tgtEl>
                          <p:spTgt spid="4"/>
                        </p:tgtEl>
                      </p:cBhvr>
                    </p:animEffect>
                  </p:childTnLst>
                </p:cTn>
              </p:par>
            </p:tnLst>
          </p:tmpl>
        </p:tmplLst>
      </p:bldP>
      <p:bldP spid="4" grpId="1" build="p">
        <p:tmplLst>
          <p:tmpl lvl="1">
            <p:tnLst>
              <p:par>
                <p:cTn presetID="63" presetClass="path" presetSubtype="0" decel="100000" fill="hold" nodeType="withEffect">
                  <p:stCondLst>
                    <p:cond delay="0"/>
                  </p:stCondLst>
                  <p:childTnLst>
                    <p:animMotion origin="layout" path="M -0.18151 4.4394E-6 L -3.9086E-6 4.4394E-6 " pathEditMode="relative" rAng="0" ptsTypes="AA">
                      <p:cBhvr>
                        <p:cTn dur="700" fill="hold"/>
                        <p:tgtEl>
                          <p:spTgt spid="4"/>
                        </p:tgtEl>
                        <p:attrNameLst>
                          <p:attrName>ppt_x</p:attrName>
                          <p:attrName>ppt_y</p:attrName>
                        </p:attrNameLst>
                      </p:cBhvr>
                      <p:rCtr x="9076" y="0"/>
                    </p:animMotion>
                  </p:childTnLst>
                </p:cTn>
              </p:par>
            </p:tnLst>
          </p:tmpl>
        </p:tmplLst>
      </p:bldP>
      <p:bldP spid="10" grpId="0" build="p">
        <p:tmplLst>
          <p:tmpl lvl="1">
            <p:tnLst>
              <p:par>
                <p:cTn presetID="10" presetClass="entr" presetSubtype="0" fill="hold" nodeType="withEffect">
                  <p:stCondLst>
                    <p:cond delay="500"/>
                  </p:stCondLst>
                  <p:childTnLst>
                    <p:set>
                      <p:cBhvr>
                        <p:cTn dur="1" fill="hold">
                          <p:stCondLst>
                            <p:cond delay="0"/>
                          </p:stCondLst>
                        </p:cTn>
                        <p:tgtEl>
                          <p:spTgt spid="10"/>
                        </p:tgtEl>
                        <p:attrNameLst>
                          <p:attrName>style.visibility</p:attrName>
                        </p:attrNameLst>
                      </p:cBhvr>
                      <p:to>
                        <p:strVal val="visible"/>
                      </p:to>
                    </p:set>
                    <p:animEffect transition="in" filter="fade">
                      <p:cBhvr>
                        <p:cTn dur="700"/>
                        <p:tgtEl>
                          <p:spTgt spid="10"/>
                        </p:tgtEl>
                      </p:cBhvr>
                    </p:animEffect>
                  </p:childTnLst>
                </p:cTn>
              </p:par>
            </p:tnLst>
          </p:tmpl>
        </p:tmplLst>
      </p:bldP>
      <p:bldP spid="10" grpId="1" build="p">
        <p:tmplLst>
          <p:tmpl lvl="1">
            <p:tnLst>
              <p:par>
                <p:cTn presetID="63" presetClass="path" presetSubtype="0" decel="100000" fill="hold" nodeType="withEffect">
                  <p:stCondLst>
                    <p:cond delay="500"/>
                  </p:stCondLst>
                  <p:childTnLst>
                    <p:animMotion origin="layout" path="M -0.25657 4.89787E-6 L -3.9086E-6 4.89787E-6 " pathEditMode="relative" rAng="0" ptsTypes="AA">
                      <p:cBhvr>
                        <p:cTn dur="700" fill="hold"/>
                        <p:tgtEl>
                          <p:spTgt spid="10"/>
                        </p:tgtEl>
                        <p:attrNameLst>
                          <p:attrName>ppt_x</p:attrName>
                          <p:attrName>ppt_y</p:attrName>
                        </p:attrNameLst>
                      </p:cBhvr>
                      <p:rCtr x="12829" y="0"/>
                    </p:animMotion>
                  </p:childTnLst>
                </p:cTn>
              </p:par>
            </p:tnLst>
          </p:tmpl>
        </p:tmplLst>
      </p:bldP>
      <p:bldP spid="12" grpId="0" build="p">
        <p:tmplLst>
          <p:tmpl lvl="1">
            <p:tnLst>
              <p:par>
                <p:cTn presetID="10" presetClass="entr" presetSubtype="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fade">
                      <p:cBhvr>
                        <p:cTn dur="700"/>
                        <p:tgtEl>
                          <p:spTgt spid="12"/>
                        </p:tgtEl>
                      </p:cBhvr>
                    </p:animEffect>
                  </p:childTnLst>
                </p:cTn>
              </p:par>
            </p:tnLst>
          </p:tmpl>
        </p:tmplLst>
      </p:bldP>
      <p:bldP spid="12" grpId="1" build="p">
        <p:tmplLst>
          <p:tmpl lvl="1">
            <p:tnLst>
              <p:par>
                <p:cTn presetID="63" presetClass="path" presetSubtype="0" decel="100000" fill="hold" nodeType="withEffect">
                  <p:stCondLst>
                    <p:cond delay="750"/>
                  </p:stCondLst>
                  <p:childTnLst>
                    <p:animMotion origin="layout" path="M -0.25657 -4.64367E-6 L -3.9086E-6 -4.64367E-6 " pathEditMode="relative" rAng="0" ptsTypes="AA">
                      <p:cBhvr>
                        <p:cTn dur="700" fill="hold"/>
                        <p:tgtEl>
                          <p:spTgt spid="12"/>
                        </p:tgtEl>
                        <p:attrNameLst>
                          <p:attrName>ppt_x</p:attrName>
                          <p:attrName>ppt_y</p:attrName>
                        </p:attrNameLst>
                      </p:cBhvr>
                      <p:rCtr x="12829" y="0"/>
                    </p:animMotion>
                  </p:childTnLst>
                </p:cTn>
              </p:par>
            </p:tnLst>
          </p:tmpl>
        </p:tmplLst>
      </p:bldP>
    </p:bldLst>
  </p:timing>
  <p:extLst>
    <p:ext uri="{DCECCB84-F9BA-43D5-87BE-67443E8EF086}">
      <p15:sldGuideLst xmlns:p15="http://schemas.microsoft.com/office/powerpoint/2012/main">
        <p15:guide id="1" orient="horz" pos="2203">
          <p15:clr>
            <a:srgbClr val="FBAE40"/>
          </p15:clr>
        </p15:guide>
        <p15:guide id="2" pos="43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523828"/>
            <a:ext cx="11653523" cy="1985641"/>
          </a:xfrm>
        </p:spPr>
        <p:txBody>
          <a:bodyPr/>
          <a:lstStyle>
            <a:lvl1pPr marL="0" indent="0">
              <a:buNone/>
              <a:defRPr>
                <a:solidFill>
                  <a:schemeClr val="tx2"/>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2790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61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269240" y="1037853"/>
            <a:ext cx="11655840" cy="669927"/>
          </a:xfrm>
        </p:spPr>
        <p:txBody>
          <a:bodyPr wrap="square">
            <a:spAutoFit/>
          </a:bodyPr>
          <a:lstStyle>
            <a:lvl1pPr marL="0" indent="0">
              <a:spcBef>
                <a:spcPts val="1200"/>
              </a:spcBef>
              <a:buClr>
                <a:schemeClr val="tx1"/>
              </a:buClr>
              <a:buFont typeface="Wingdings" pitchFamily="2" charset="2"/>
              <a:buNone/>
              <a:defRPr lang="en-US" sz="3529" b="0" kern="1200" cap="none" spc="-100" baseline="0" dirty="0">
                <a:ln w="3175">
                  <a:noFill/>
                </a:ln>
                <a:gradFill>
                  <a:gsLst>
                    <a:gs pos="1250">
                      <a:schemeClr val="tx1"/>
                    </a:gs>
                    <a:gs pos="100000">
                      <a:schemeClr val="tx1"/>
                    </a:gs>
                  </a:gsLst>
                  <a:lin ang="5400000" scaled="0"/>
                </a:gradFill>
                <a:effectLst/>
                <a:latin typeface="+mj-lt"/>
                <a:ea typeface="+mn-ea"/>
                <a:cs typeface="Segoe UI" pitchFamily="34" charset="0"/>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p:txBody>
      </p:sp>
      <p:sp>
        <p:nvSpPr>
          <p:cNvPr id="5" name="Text Placeholder 3"/>
          <p:cNvSpPr>
            <a:spLocks noGrp="1"/>
          </p:cNvSpPr>
          <p:nvPr>
            <p:ph type="body" sz="quarter" idx="11"/>
          </p:nvPr>
        </p:nvSpPr>
        <p:spPr>
          <a:xfrm>
            <a:off x="6546533" y="1860034"/>
            <a:ext cx="5378548" cy="1877004"/>
          </a:xfrm>
        </p:spPr>
        <p:txBody>
          <a:bodyPr wrap="square">
            <a:spAutoFit/>
          </a:bodyPr>
          <a:lstStyle>
            <a:lvl1pPr marL="0" indent="0">
              <a:spcBef>
                <a:spcPts val="1200"/>
              </a:spcBef>
              <a:buClr>
                <a:schemeClr val="tx1"/>
              </a:buClr>
              <a:buFont typeface="Wingdings" pitchFamily="2" charset="2"/>
              <a:buNone/>
              <a:defRPr sz="3137">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1442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462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bg1"/>
        </a:solidFill>
        <a:effectLst/>
      </p:bgPr>
    </p:bg>
    <p:spTree>
      <p:nvGrpSpPr>
        <p:cNvPr id="1" name=""/>
        <p:cNvGrpSpPr/>
        <p:nvPr/>
      </p:nvGrpSpPr>
      <p:grpSpPr>
        <a:xfrm>
          <a:off x="0" y="0"/>
          <a:ext cx="0" cy="0"/>
          <a:chOff x="0" y="0"/>
          <a:chExt cx="0" cy="0"/>
        </a:xfrm>
      </p:grpSpPr>
      <p:sp>
        <p:nvSpPr>
          <p:cNvPr id="179" name="Rectangle 178"/>
          <p:cNvSpPr/>
          <p:nvPr userDrawn="1"/>
        </p:nvSpPr>
        <p:spPr bwMode="auto">
          <a:xfrm>
            <a:off x="0" y="6335586"/>
            <a:ext cx="12192000" cy="522414"/>
          </a:xfrm>
          <a:prstGeom prst="rect">
            <a:avLst/>
          </a:pr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0" name="Freeform 539"/>
          <p:cNvSpPr>
            <a:spLocks noChangeAspect="1"/>
          </p:cNvSpPr>
          <p:nvPr userDrawn="1"/>
        </p:nvSpPr>
        <p:spPr bwMode="auto">
          <a:xfrm>
            <a:off x="9120902" y="5975156"/>
            <a:ext cx="1929367" cy="106089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029" b="0" i="0" u="none" strike="noStrike" kern="0" cap="none" spc="0" normalizeH="0" baseline="0" noProof="0">
              <a:ln>
                <a:noFill/>
              </a:ln>
              <a:solidFill>
                <a:srgbClr val="333333"/>
              </a:solidFill>
              <a:effectLst/>
              <a:uLnTx/>
              <a:uFillTx/>
            </a:endParaRPr>
          </a:p>
        </p:txBody>
      </p:sp>
      <p:grpSp>
        <p:nvGrpSpPr>
          <p:cNvPr id="181" name="Group 180"/>
          <p:cNvGrpSpPr/>
          <p:nvPr userDrawn="1"/>
        </p:nvGrpSpPr>
        <p:grpSpPr>
          <a:xfrm>
            <a:off x="9154998" y="6227209"/>
            <a:ext cx="1788758" cy="758621"/>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33733" y="3843615"/>
            <a:ext cx="178877" cy="544634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574503" y="6689583"/>
            <a:ext cx="3745038" cy="160320"/>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09389" y="5731459"/>
            <a:ext cx="7689670" cy="743033"/>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003730" y="6312003"/>
            <a:ext cx="695373" cy="26086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309973" y="6613545"/>
            <a:ext cx="319235" cy="26082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02949" y="6603918"/>
            <a:ext cx="119171" cy="119188"/>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344519" y="6468792"/>
            <a:ext cx="36722" cy="121960"/>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2623" y="6858000"/>
            <a:ext cx="12617246"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84182" y="6088046"/>
            <a:ext cx="384182" cy="76847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404123"/>
            <a:ext cx="12192000" cy="93867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342794"/>
            <a:ext cx="12192000" cy="515206"/>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68139" y="6496726"/>
            <a:ext cx="918197" cy="202344"/>
          </a:xfrm>
          <a:prstGeom prst="rect">
            <a:avLst/>
          </a:prstGeom>
        </p:spPr>
      </p:pic>
    </p:spTree>
    <p:extLst>
      <p:ext uri="{BB962C8B-B14F-4D97-AF65-F5344CB8AC3E}">
        <p14:creationId xmlns:p14="http://schemas.microsoft.com/office/powerpoint/2010/main" val="260594931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4"/>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801"/>
            <a:ext cx="11151917"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10"/>
          <p:cNvSpPr>
            <a:spLocks noGrp="1"/>
          </p:cNvSpPr>
          <p:nvPr>
            <p:ph type="ftr" sz="quarter" idx="3"/>
          </p:nvPr>
        </p:nvSpPr>
        <p:spPr>
          <a:xfrm>
            <a:off x="519250" y="6438437"/>
            <a:ext cx="2750003" cy="128574"/>
          </a:xfrm>
          <a:prstGeom prst="rect">
            <a:avLst/>
          </a:prstGeom>
        </p:spPr>
        <p:txBody>
          <a:bodyPr vert="horz" lIns="91440" tIns="45720" rIns="91440" bIns="45720" rtlCol="0" anchor="ctr"/>
          <a:lstStyle>
            <a:lvl1pPr>
              <a:defRPr lang="en-US" sz="800" smtClean="0">
                <a:solidFill>
                  <a:schemeClr val="tx1">
                    <a:tint val="75000"/>
                  </a:schemeClr>
                </a:solidFill>
              </a:defRPr>
            </a:lvl1pPr>
          </a:lstStyle>
          <a:p>
            <a:endParaRPr lang="en-NZ"/>
          </a:p>
        </p:txBody>
      </p:sp>
      <p:sp>
        <p:nvSpPr>
          <p:cNvPr id="11" name="Date Placeholder 3"/>
          <p:cNvSpPr>
            <a:spLocks noGrp="1"/>
          </p:cNvSpPr>
          <p:nvPr>
            <p:ph type="dt" sz="half" idx="2"/>
          </p:nvPr>
        </p:nvSpPr>
        <p:spPr>
          <a:xfrm>
            <a:off x="4649487" y="6438716"/>
            <a:ext cx="2750003" cy="128016"/>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NZ"/>
          </a:p>
        </p:txBody>
      </p:sp>
      <p:sp>
        <p:nvSpPr>
          <p:cNvPr id="12" name="Slide Number Placeholder 4"/>
          <p:cNvSpPr>
            <a:spLocks noGrp="1"/>
          </p:cNvSpPr>
          <p:nvPr>
            <p:ph type="sldNum" sz="quarter" idx="4"/>
          </p:nvPr>
        </p:nvSpPr>
        <p:spPr>
          <a:xfrm>
            <a:off x="8921163" y="6438716"/>
            <a:ext cx="2750003" cy="128016"/>
          </a:xfrm>
          <a:prstGeom prst="rect">
            <a:avLst/>
          </a:prstGeom>
        </p:spPr>
        <p:txBody>
          <a:bodyPr vert="horz" lIns="91440" tIns="45720" rIns="91440" bIns="45720" rtlCol="0" anchor="ctr"/>
          <a:lstStyle>
            <a:lvl1pPr algn="r">
              <a:defRPr sz="800">
                <a:solidFill>
                  <a:schemeClr val="tx1">
                    <a:tint val="75000"/>
                  </a:schemeClr>
                </a:solidFill>
              </a:defRPr>
            </a:lvl1pPr>
          </a:lstStyle>
          <a:p>
            <a:fld id="{ACD12783-0745-4B45-89C3-4C889D560545}" type="slidenum">
              <a:rPr lang="en-NZ" smtClean="0"/>
              <a:t>‹#›</a:t>
            </a:fld>
            <a:endParaRPr lang="en-NZ"/>
          </a:p>
        </p:txBody>
      </p:sp>
    </p:spTree>
    <p:extLst>
      <p:ext uri="{BB962C8B-B14F-4D97-AF65-F5344CB8AC3E}">
        <p14:creationId xmlns:p14="http://schemas.microsoft.com/office/powerpoint/2010/main" val="168655116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Blank">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2" name="Slide Number Placeholder 1"/>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192" name="Slide Number Placeholder 2"/>
          <p:cNvSpPr txBox="1">
            <a:spLocks/>
          </p:cNvSpPr>
          <p:nvPr userDrawn="1"/>
        </p:nvSpPr>
        <p:spPr>
          <a:xfrm>
            <a:off x="9448800" y="6492876"/>
            <a:ext cx="2743200" cy="365125"/>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34B8C21-472C-43AD-8B9F-5964D09AB204}" type="slidenum">
              <a:rPr lang="en-IN" sz="1200" smtClean="0"/>
              <a:pPr/>
              <a:t>‹#›</a:t>
            </a:fld>
            <a:endParaRPr lang="en-IN" sz="1200"/>
          </a:p>
        </p:txBody>
      </p:sp>
      <p:sp>
        <p:nvSpPr>
          <p:cNvPr id="4" name="Title 3"/>
          <p:cNvSpPr>
            <a:spLocks noGrp="1"/>
          </p:cNvSpPr>
          <p:nvPr>
            <p:ph type="title" hasCustomPrompt="1"/>
          </p:nvPr>
        </p:nvSpPr>
        <p:spPr>
          <a:xfrm>
            <a:off x="0" y="-4991"/>
            <a:ext cx="12192000" cy="690790"/>
          </a:xfrm>
        </p:spPr>
        <p:txBody>
          <a:bodyPr>
            <a:normAutofit/>
          </a:bodyPr>
          <a:lstStyle>
            <a:lvl1pPr marL="0" algn="l" defTabSz="932384" rtl="0" eaLnBrk="1" latinLnBrk="0" hangingPunct="1">
              <a:lnSpc>
                <a:spcPct val="90000"/>
              </a:lnSpc>
              <a:spcBef>
                <a:spcPct val="0"/>
              </a:spcBef>
              <a:buNone/>
              <a:defRPr lang="en-US" sz="3400" b="0" kern="1200" cap="none" spc="0" baseline="0">
                <a:ln>
                  <a:noFill/>
                </a:ln>
                <a:solidFill>
                  <a:schemeClr val="tx1"/>
                </a:solidFill>
                <a:effectLst/>
                <a:latin typeface="Segoe UI Light" panose="020B0502040204020203" pitchFamily="34" charset="0"/>
              </a:defRPr>
            </a:lvl1pPr>
          </a:lstStyle>
          <a:p>
            <a:pPr marL="0" lvl="0" algn="l" defTabSz="932384" rtl="0" eaLnBrk="1" latinLnBrk="0" hangingPunct="1">
              <a:lnSpc>
                <a:spcPct val="90000"/>
              </a:lnSpc>
              <a:spcBef>
                <a:spcPct val="0"/>
              </a:spcBef>
              <a:buNone/>
              <a:defRPr/>
            </a:pPr>
            <a:r>
              <a:rPr lang="en-US" sz="4400" spc="0">
                <a:ln>
                  <a:noFill/>
                </a:ln>
                <a:solidFill>
                  <a:srgbClr val="000000"/>
                </a:solidFill>
                <a:latin typeface="Segoe UI Light" panose="020B0502040204020203" pitchFamily="34" charset="0"/>
                <a:cs typeface="+mn-cs"/>
              </a:rPr>
              <a:t>Master Title </a:t>
            </a:r>
            <a:r>
              <a:rPr kumimoji="0" lang="en-US" sz="4400" b="0" i="0" u="none" strike="noStrike" kern="1200" cap="none" spc="0" normalizeH="0" baseline="0" noProof="0">
                <a:ln>
                  <a:noFill/>
                </a:ln>
                <a:solidFill>
                  <a:srgbClr val="505050">
                    <a:lumMod val="75000"/>
                  </a:srgbClr>
                </a:solidFill>
                <a:effectLst/>
                <a:uLnTx/>
                <a:uFillTx/>
                <a:latin typeface="Segoe UI Light" panose="020B0502040204020203" pitchFamily="34" charset="0"/>
                <a:cs typeface="+mn-cs"/>
              </a:rPr>
              <a:t>| </a:t>
            </a:r>
            <a:r>
              <a:rPr lang="en-US" sz="4400" b="0" kern="1200" cap="none" spc="0" baseline="0">
                <a:ln>
                  <a:noFill/>
                </a:ln>
                <a:solidFill>
                  <a:schemeClr val="accent2">
                    <a:lumMod val="75000"/>
                  </a:schemeClr>
                </a:solidFill>
                <a:effectLst/>
                <a:latin typeface="Segoe UI Light" panose="020B0502040204020203" pitchFamily="34" charset="0"/>
                <a:ea typeface="+mn-ea"/>
                <a:cs typeface="+mn-cs"/>
              </a:rPr>
              <a:t>Sub-Title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208749" y="2991036"/>
            <a:ext cx="6858623" cy="876557"/>
          </a:xfrm>
          <a:prstGeom prst="rect">
            <a:avLst/>
          </a:prstGeom>
        </p:spPr>
      </p:pic>
    </p:spTree>
    <p:extLst>
      <p:ext uri="{BB962C8B-B14F-4D97-AF65-F5344CB8AC3E}">
        <p14:creationId xmlns:p14="http://schemas.microsoft.com/office/powerpoint/2010/main" val="317651773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3624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558406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52151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457448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33693590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123997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1185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387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89630" rIns="89630" bIns="89630" numCol="1" spcCol="0" rtlCol="0" fromWordArt="0" anchor="b" anchorCtr="0" forceAA="0" compatLnSpc="1">
            <a:prstTxWarp prst="textNoShape">
              <a:avLst/>
            </a:prstTxWarp>
            <a:noAutofit/>
          </a:bodyPr>
          <a:lstStyle/>
          <a:p>
            <a:pPr algn="r"/>
            <a:endParaRPr lang="en-US" sz="1175" dirty="0"/>
          </a:p>
        </p:txBody>
      </p:sp>
      <p:sp>
        <p:nvSpPr>
          <p:cNvPr id="4" name="Title 3">
            <a:extLst>
              <a:ext uri="{FF2B5EF4-FFF2-40B4-BE49-F238E27FC236}">
                <a16:creationId xmlns:a16="http://schemas.microsoft.com/office/drawing/2014/main" id="{9198B05B-806C-4FBD-8773-56BD1EF0C2A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78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7071-2CE3-4EE3-8C29-2D915DE788C1}"/>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BD773108-B586-46FE-8001-6541E36726E2}"/>
              </a:ext>
            </a:extLst>
          </p:cNvPr>
          <p:cNvGrpSpPr/>
          <p:nvPr userDrawn="1"/>
        </p:nvGrpSpPr>
        <p:grpSpPr>
          <a:xfrm>
            <a:off x="1463933" y="1626536"/>
            <a:ext cx="8402940" cy="4263966"/>
            <a:chOff x="1463933" y="1626535"/>
            <a:chExt cx="8402940" cy="4263966"/>
          </a:xfrm>
          <a:solidFill>
            <a:schemeClr val="bg1"/>
          </a:solidFill>
        </p:grpSpPr>
        <p:sp>
          <p:nvSpPr>
            <p:cNvPr id="4" name="Rectangle 3">
              <a:extLst>
                <a:ext uri="{FF2B5EF4-FFF2-40B4-BE49-F238E27FC236}">
                  <a16:creationId xmlns:a16="http://schemas.microsoft.com/office/drawing/2014/main" id="{B9560209-0B17-4019-AF87-E675865BF355}"/>
                </a:ext>
              </a:extLst>
            </p:cNvPr>
            <p:cNvSpPr/>
            <p:nvPr/>
          </p:nvSpPr>
          <p:spPr bwMode="auto">
            <a:xfrm>
              <a:off x="1598965" y="1626535"/>
              <a:ext cx="8267908" cy="42639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ight Bracket 4">
              <a:extLst>
                <a:ext uri="{FF2B5EF4-FFF2-40B4-BE49-F238E27FC236}">
                  <a16:creationId xmlns:a16="http://schemas.microsoft.com/office/drawing/2014/main" id="{6C964603-7A8B-4518-AC18-E736B3ACAAF2}"/>
                </a:ext>
              </a:extLst>
            </p:cNvPr>
            <p:cNvSpPr/>
            <p:nvPr/>
          </p:nvSpPr>
          <p:spPr>
            <a:xfrm>
              <a:off x="1463933" y="1626535"/>
              <a:ext cx="52618" cy="4114800"/>
            </a:xfrm>
            <a:prstGeom prst="rightBracket">
              <a:avLst/>
            </a:prstGeom>
            <a:grpFill/>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86D374F3-6EC0-4D2B-AB2B-09686ADCFF6F}"/>
              </a:ext>
            </a:extLst>
          </p:cNvPr>
          <p:cNvGrpSpPr/>
          <p:nvPr userDrawn="1"/>
        </p:nvGrpSpPr>
        <p:grpSpPr>
          <a:xfrm>
            <a:off x="255026" y="1708982"/>
            <a:ext cx="1087157" cy="961394"/>
            <a:chOff x="255025" y="1708982"/>
            <a:chExt cx="1087157" cy="961394"/>
          </a:xfrm>
        </p:grpSpPr>
        <p:sp>
          <p:nvSpPr>
            <p:cNvPr id="161" name="TextBox 160">
              <a:extLst>
                <a:ext uri="{FF2B5EF4-FFF2-40B4-BE49-F238E27FC236}">
                  <a16:creationId xmlns:a16="http://schemas.microsoft.com/office/drawing/2014/main" id="{C3611954-2E0D-46C1-A49E-FD0FD39537A0}"/>
                </a:ext>
              </a:extLst>
            </p:cNvPr>
            <p:cNvSpPr txBox="1"/>
            <p:nvPr/>
          </p:nvSpPr>
          <p:spPr>
            <a:xfrm>
              <a:off x="255025" y="2326949"/>
              <a:ext cx="1087157" cy="343427"/>
            </a:xfrm>
            <a:prstGeom prst="rect">
              <a:avLst/>
            </a:prstGeom>
            <a:noFill/>
          </p:spPr>
          <p:txBody>
            <a:bodyPr wrap="none" lIns="91440" tIns="45720" rIns="91440" bIns="45720" rtlCol="0">
              <a:spAutoFit/>
            </a:bodyPr>
            <a:lstStyle/>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SENSORS AND IOT</a:t>
              </a:r>
            </a:p>
            <a:p>
              <a:pPr algn="ctr" defTabSz="932418">
                <a:defRPr/>
              </a:pPr>
              <a:r>
                <a:rPr lang="en-US" sz="800" kern="0" dirty="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162" name="Group 161">
              <a:extLst>
                <a:ext uri="{FF2B5EF4-FFF2-40B4-BE49-F238E27FC236}">
                  <a16:creationId xmlns:a16="http://schemas.microsoft.com/office/drawing/2014/main" id="{9FF88576-8520-44A1-94DF-A821E4A52E42}"/>
                </a:ext>
              </a:extLst>
            </p:cNvPr>
            <p:cNvGrpSpPr/>
            <p:nvPr/>
          </p:nvGrpSpPr>
          <p:grpSpPr>
            <a:xfrm>
              <a:off x="371360" y="1708982"/>
              <a:ext cx="854487" cy="632758"/>
              <a:chOff x="10141337" y="3202590"/>
              <a:chExt cx="1753007" cy="1298123"/>
            </a:xfrm>
          </p:grpSpPr>
          <p:grpSp>
            <p:nvGrpSpPr>
              <p:cNvPr id="163" name="Group 162">
                <a:extLst>
                  <a:ext uri="{FF2B5EF4-FFF2-40B4-BE49-F238E27FC236}">
                    <a16:creationId xmlns:a16="http://schemas.microsoft.com/office/drawing/2014/main" id="{CF042403-BA51-4B45-A3BA-30CFC4FE2C93}"/>
                  </a:ext>
                </a:extLst>
              </p:cNvPr>
              <p:cNvGrpSpPr/>
              <p:nvPr/>
            </p:nvGrpSpPr>
            <p:grpSpPr>
              <a:xfrm>
                <a:off x="10141337" y="3202590"/>
                <a:ext cx="1753007" cy="1194252"/>
                <a:chOff x="7846467" y="4929486"/>
                <a:chExt cx="1534842" cy="1045625"/>
              </a:xfrm>
            </p:grpSpPr>
            <p:sp>
              <p:nvSpPr>
                <p:cNvPr id="215" name="Freeform 74">
                  <a:extLst>
                    <a:ext uri="{FF2B5EF4-FFF2-40B4-BE49-F238E27FC236}">
                      <a16:creationId xmlns:a16="http://schemas.microsoft.com/office/drawing/2014/main" id="{031FB632-41B3-483C-BFA0-21DBD0CBC90D}"/>
                    </a:ext>
                  </a:extLst>
                </p:cNvPr>
                <p:cNvSpPr/>
                <p:nvPr/>
              </p:nvSpPr>
              <p:spPr bwMode="auto">
                <a:xfrm>
                  <a:off x="7846467" y="4941974"/>
                  <a:ext cx="1534842" cy="966112"/>
                </a:xfrm>
                <a:custGeom>
                  <a:avLst/>
                  <a:gdLst>
                    <a:gd name="connsiteX0" fmla="*/ 2240131 w 3865951"/>
                    <a:gd name="connsiteY0" fmla="*/ 0 h 2433435"/>
                    <a:gd name="connsiteX1" fmla="*/ 3431954 w 3865951"/>
                    <a:gd name="connsiteY1" fmla="*/ 1191823 h 2433435"/>
                    <a:gd name="connsiteX2" fmla="*/ 3407740 w 3865951"/>
                    <a:gd name="connsiteY2" fmla="*/ 1432017 h 2433435"/>
                    <a:gd name="connsiteX3" fmla="*/ 3363580 w 3865951"/>
                    <a:gd name="connsiteY3" fmla="*/ 1574277 h 2433435"/>
                    <a:gd name="connsiteX4" fmla="*/ 3436372 w 3865951"/>
                    <a:gd name="connsiteY4" fmla="*/ 1574277 h 2433435"/>
                    <a:gd name="connsiteX5" fmla="*/ 3865951 w 3865951"/>
                    <a:gd name="connsiteY5" fmla="*/ 2003856 h 2433435"/>
                    <a:gd name="connsiteX6" fmla="*/ 3865950 w 3865951"/>
                    <a:gd name="connsiteY6" fmla="*/ 2003856 h 2433435"/>
                    <a:gd name="connsiteX7" fmla="*/ 3436371 w 3865951"/>
                    <a:gd name="connsiteY7" fmla="*/ 2433435 h 2433435"/>
                    <a:gd name="connsiteX8" fmla="*/ 1694384 w 3865951"/>
                    <a:gd name="connsiteY8" fmla="*/ 2433434 h 2433435"/>
                    <a:gd name="connsiteX9" fmla="*/ 770876 w 3865951"/>
                    <a:gd name="connsiteY9" fmla="*/ 2433434 h 2433435"/>
                    <a:gd name="connsiteX10" fmla="*/ 0 w 3865951"/>
                    <a:gd name="connsiteY10" fmla="*/ 1662558 h 2433435"/>
                    <a:gd name="connsiteX11" fmla="*/ 770876 w 3865951"/>
                    <a:gd name="connsiteY11" fmla="*/ 891682 h 2433435"/>
                    <a:gd name="connsiteX12" fmla="*/ 1091130 w 3865951"/>
                    <a:gd name="connsiteY12" fmla="*/ 891682 h 2433435"/>
                    <a:gd name="connsiteX13" fmla="*/ 1141967 w 3865951"/>
                    <a:gd name="connsiteY13" fmla="*/ 727911 h 2433435"/>
                    <a:gd name="connsiteX14" fmla="*/ 2240131 w 3865951"/>
                    <a:gd name="connsiteY14" fmla="*/ 0 h 243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65951" h="2433435">
                      <a:moveTo>
                        <a:pt x="2240131" y="0"/>
                      </a:moveTo>
                      <a:cubicBezTo>
                        <a:pt x="2898357" y="0"/>
                        <a:pt x="3431954" y="533597"/>
                        <a:pt x="3431954" y="1191823"/>
                      </a:cubicBezTo>
                      <a:cubicBezTo>
                        <a:pt x="3431954" y="1274101"/>
                        <a:pt x="3423617" y="1354432"/>
                        <a:pt x="3407740" y="1432017"/>
                      </a:cubicBezTo>
                      <a:lnTo>
                        <a:pt x="3363580" y="1574277"/>
                      </a:lnTo>
                      <a:lnTo>
                        <a:pt x="3436372" y="1574277"/>
                      </a:lnTo>
                      <a:cubicBezTo>
                        <a:pt x="3673622" y="1574277"/>
                        <a:pt x="3865951" y="1766606"/>
                        <a:pt x="3865951" y="2003856"/>
                      </a:cubicBezTo>
                      <a:lnTo>
                        <a:pt x="3865950" y="2003856"/>
                      </a:lnTo>
                      <a:cubicBezTo>
                        <a:pt x="3865950" y="2241106"/>
                        <a:pt x="3673621" y="2433435"/>
                        <a:pt x="3436371" y="2433435"/>
                      </a:cubicBezTo>
                      <a:lnTo>
                        <a:pt x="1694384" y="2433434"/>
                      </a:lnTo>
                      <a:lnTo>
                        <a:pt x="770876" y="2433434"/>
                      </a:lnTo>
                      <a:cubicBezTo>
                        <a:pt x="345133" y="2433434"/>
                        <a:pt x="0" y="2088301"/>
                        <a:pt x="0" y="1662558"/>
                      </a:cubicBezTo>
                      <a:cubicBezTo>
                        <a:pt x="0" y="1236815"/>
                        <a:pt x="345133" y="891682"/>
                        <a:pt x="770876" y="891682"/>
                      </a:cubicBezTo>
                      <a:lnTo>
                        <a:pt x="1091130" y="891682"/>
                      </a:lnTo>
                      <a:lnTo>
                        <a:pt x="1141967" y="727911"/>
                      </a:lnTo>
                      <a:cubicBezTo>
                        <a:pt x="1322896" y="300148"/>
                        <a:pt x="1746462" y="0"/>
                        <a:pt x="2240131" y="0"/>
                      </a:cubicBezTo>
                      <a:close/>
                    </a:path>
                  </a:pathLst>
                </a:custGeom>
                <a:solidFill>
                  <a:srgbClr val="D0E7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Freeform 75">
                  <a:extLst>
                    <a:ext uri="{FF2B5EF4-FFF2-40B4-BE49-F238E27FC236}">
                      <a16:creationId xmlns:a16="http://schemas.microsoft.com/office/drawing/2014/main" id="{5A46B538-63A7-41F0-B5A9-32A5E22A7D44}"/>
                    </a:ext>
                  </a:extLst>
                </p:cNvPr>
                <p:cNvSpPr/>
                <p:nvPr/>
              </p:nvSpPr>
              <p:spPr bwMode="auto">
                <a:xfrm flipH="1">
                  <a:off x="8684278" y="5180746"/>
                  <a:ext cx="384116" cy="794365"/>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grpSp>
              <p:nvGrpSpPr>
                <p:cNvPr id="217" name="Group 216">
                  <a:extLst>
                    <a:ext uri="{FF2B5EF4-FFF2-40B4-BE49-F238E27FC236}">
                      <a16:creationId xmlns:a16="http://schemas.microsoft.com/office/drawing/2014/main" id="{50796E74-59F3-455F-B514-9B4EE2644896}"/>
                    </a:ext>
                  </a:extLst>
                </p:cNvPr>
                <p:cNvGrpSpPr/>
                <p:nvPr/>
              </p:nvGrpSpPr>
              <p:grpSpPr>
                <a:xfrm>
                  <a:off x="7945970" y="4929486"/>
                  <a:ext cx="841081" cy="1040471"/>
                  <a:chOff x="7945970" y="4929486"/>
                  <a:chExt cx="841081" cy="1040471"/>
                </a:xfrm>
              </p:grpSpPr>
              <p:sp>
                <p:nvSpPr>
                  <p:cNvPr id="218" name="Freeform 77">
                    <a:extLst>
                      <a:ext uri="{FF2B5EF4-FFF2-40B4-BE49-F238E27FC236}">
                        <a16:creationId xmlns:a16="http://schemas.microsoft.com/office/drawing/2014/main" id="{1417D3BA-C2EF-4695-B6AE-FC3636FEAD8C}"/>
                      </a:ext>
                    </a:extLst>
                  </p:cNvPr>
                  <p:cNvSpPr/>
                  <p:nvPr/>
                </p:nvSpPr>
                <p:spPr bwMode="auto">
                  <a:xfrm>
                    <a:off x="8474319" y="4997770"/>
                    <a:ext cx="312732" cy="972187"/>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972187">
                        <a:moveTo>
                          <a:pt x="105377" y="0"/>
                        </a:moveTo>
                        <a:lnTo>
                          <a:pt x="105377" y="169963"/>
                        </a:lnTo>
                        <a:lnTo>
                          <a:pt x="312732" y="169963"/>
                        </a:lnTo>
                        <a:lnTo>
                          <a:pt x="312732" y="282138"/>
                        </a:lnTo>
                        <a:lnTo>
                          <a:pt x="0" y="282138"/>
                        </a:lnTo>
                        <a:lnTo>
                          <a:pt x="0" y="972187"/>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sp>
                <p:nvSpPr>
                  <p:cNvPr id="219" name="Freeform 78">
                    <a:extLst>
                      <a:ext uri="{FF2B5EF4-FFF2-40B4-BE49-F238E27FC236}">
                        <a16:creationId xmlns:a16="http://schemas.microsoft.com/office/drawing/2014/main" id="{22362115-5091-4647-A94F-94ED8AF11601}"/>
                      </a:ext>
                    </a:extLst>
                  </p:cNvPr>
                  <p:cNvSpPr/>
                  <p:nvPr/>
                </p:nvSpPr>
                <p:spPr bwMode="auto">
                  <a:xfrm>
                    <a:off x="7945970" y="4929486"/>
                    <a:ext cx="384116" cy="948393"/>
                  </a:xfrm>
                  <a:custGeom>
                    <a:avLst/>
                    <a:gdLst>
                      <a:gd name="connsiteX0" fmla="*/ 0 w 384116"/>
                      <a:gd name="connsiteY0" fmla="*/ 0 h 948393"/>
                      <a:gd name="connsiteX1" fmla="*/ 0 w 384116"/>
                      <a:gd name="connsiteY1" fmla="*/ 241347 h 948393"/>
                      <a:gd name="connsiteX2" fmla="*/ 197157 w 384116"/>
                      <a:gd name="connsiteY2" fmla="*/ 241347 h 948393"/>
                      <a:gd name="connsiteX3" fmla="*/ 197157 w 384116"/>
                      <a:gd name="connsiteY3" fmla="*/ 367120 h 948393"/>
                      <a:gd name="connsiteX4" fmla="*/ 384116 w 384116"/>
                      <a:gd name="connsiteY4" fmla="*/ 367120 h 948393"/>
                      <a:gd name="connsiteX5" fmla="*/ 384116 w 384116"/>
                      <a:gd name="connsiteY5" fmla="*/ 948393 h 94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4116" h="948393">
                        <a:moveTo>
                          <a:pt x="0" y="0"/>
                        </a:moveTo>
                        <a:lnTo>
                          <a:pt x="0" y="241347"/>
                        </a:lnTo>
                        <a:lnTo>
                          <a:pt x="197157" y="241347"/>
                        </a:lnTo>
                        <a:lnTo>
                          <a:pt x="197157" y="367120"/>
                        </a:lnTo>
                        <a:lnTo>
                          <a:pt x="384116" y="367120"/>
                        </a:lnTo>
                        <a:lnTo>
                          <a:pt x="384116" y="948393"/>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dirty="0"/>
                  </a:p>
                </p:txBody>
              </p:sp>
              <p:sp>
                <p:nvSpPr>
                  <p:cNvPr id="220" name="Freeform 79">
                    <a:extLst>
                      <a:ext uri="{FF2B5EF4-FFF2-40B4-BE49-F238E27FC236}">
                        <a16:creationId xmlns:a16="http://schemas.microsoft.com/office/drawing/2014/main" id="{EF9278B9-E1EE-4F46-83BD-950267673839}"/>
                      </a:ext>
                    </a:extLst>
                  </p:cNvPr>
                  <p:cNvSpPr/>
                  <p:nvPr/>
                </p:nvSpPr>
                <p:spPr bwMode="auto">
                  <a:xfrm>
                    <a:off x="8087203" y="5346230"/>
                    <a:ext cx="145113" cy="589224"/>
                  </a:xfrm>
                  <a:custGeom>
                    <a:avLst/>
                    <a:gdLst>
                      <a:gd name="connsiteX0" fmla="*/ 105377 w 312732"/>
                      <a:gd name="connsiteY0" fmla="*/ 0 h 972187"/>
                      <a:gd name="connsiteX1" fmla="*/ 105377 w 312732"/>
                      <a:gd name="connsiteY1" fmla="*/ 169963 h 972187"/>
                      <a:gd name="connsiteX2" fmla="*/ 312732 w 312732"/>
                      <a:gd name="connsiteY2" fmla="*/ 169963 h 972187"/>
                      <a:gd name="connsiteX3" fmla="*/ 312732 w 312732"/>
                      <a:gd name="connsiteY3" fmla="*/ 282138 h 972187"/>
                      <a:gd name="connsiteX4" fmla="*/ 0 w 312732"/>
                      <a:gd name="connsiteY4" fmla="*/ 282138 h 972187"/>
                      <a:gd name="connsiteX5" fmla="*/ 0 w 312732"/>
                      <a:gd name="connsiteY5" fmla="*/ 972187 h 972187"/>
                      <a:gd name="connsiteX0" fmla="*/ 105378 w 312732"/>
                      <a:gd name="connsiteY0" fmla="*/ 0 h 1269831"/>
                      <a:gd name="connsiteX1" fmla="*/ 105377 w 312732"/>
                      <a:gd name="connsiteY1" fmla="*/ 467607 h 1269831"/>
                      <a:gd name="connsiteX2" fmla="*/ 312732 w 312732"/>
                      <a:gd name="connsiteY2" fmla="*/ 467607 h 1269831"/>
                      <a:gd name="connsiteX3" fmla="*/ 312732 w 312732"/>
                      <a:gd name="connsiteY3" fmla="*/ 579782 h 1269831"/>
                      <a:gd name="connsiteX4" fmla="*/ 0 w 312732"/>
                      <a:gd name="connsiteY4" fmla="*/ 579782 h 1269831"/>
                      <a:gd name="connsiteX5" fmla="*/ 0 w 312732"/>
                      <a:gd name="connsiteY5" fmla="*/ 1269831 h 1269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732" h="1269831">
                        <a:moveTo>
                          <a:pt x="105378" y="0"/>
                        </a:moveTo>
                        <a:cubicBezTo>
                          <a:pt x="105378" y="155869"/>
                          <a:pt x="105377" y="311738"/>
                          <a:pt x="105377" y="467607"/>
                        </a:cubicBezTo>
                        <a:lnTo>
                          <a:pt x="312732" y="467607"/>
                        </a:lnTo>
                        <a:lnTo>
                          <a:pt x="312732" y="579782"/>
                        </a:lnTo>
                        <a:lnTo>
                          <a:pt x="0" y="579782"/>
                        </a:lnTo>
                        <a:lnTo>
                          <a:pt x="0" y="1269831"/>
                        </a:lnTo>
                      </a:path>
                    </a:pathLst>
                  </a:custGeom>
                  <a:noFill/>
                  <a:ln w="19050">
                    <a:solidFill>
                      <a:schemeClr val="bg1"/>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00"/>
                  </a:p>
                </p:txBody>
              </p:sp>
            </p:grpSp>
          </p:grpSp>
          <p:grpSp>
            <p:nvGrpSpPr>
              <p:cNvPr id="164" name="Group 163">
                <a:extLst>
                  <a:ext uri="{FF2B5EF4-FFF2-40B4-BE49-F238E27FC236}">
                    <a16:creationId xmlns:a16="http://schemas.microsoft.com/office/drawing/2014/main" id="{E2C99C56-27A7-402D-AA4F-4F1270894617}"/>
                  </a:ext>
                </a:extLst>
              </p:cNvPr>
              <p:cNvGrpSpPr/>
              <p:nvPr/>
            </p:nvGrpSpPr>
            <p:grpSpPr>
              <a:xfrm>
                <a:off x="11183606" y="3473584"/>
                <a:ext cx="251959" cy="380267"/>
                <a:chOff x="7708558" y="5425736"/>
                <a:chExt cx="320989" cy="484450"/>
              </a:xfrm>
            </p:grpSpPr>
            <p:grpSp>
              <p:nvGrpSpPr>
                <p:cNvPr id="204" name="Group 203">
                  <a:extLst>
                    <a:ext uri="{FF2B5EF4-FFF2-40B4-BE49-F238E27FC236}">
                      <a16:creationId xmlns:a16="http://schemas.microsoft.com/office/drawing/2014/main" id="{78E9F5B4-E25F-48E2-8DA3-CFF63FFEEB0E}"/>
                    </a:ext>
                  </a:extLst>
                </p:cNvPr>
                <p:cNvGrpSpPr/>
                <p:nvPr/>
              </p:nvGrpSpPr>
              <p:grpSpPr>
                <a:xfrm>
                  <a:off x="7708558" y="5425736"/>
                  <a:ext cx="320989" cy="484450"/>
                  <a:chOff x="3256218" y="3404690"/>
                  <a:chExt cx="715704" cy="1109833"/>
                </a:xfrm>
              </p:grpSpPr>
              <p:grpSp>
                <p:nvGrpSpPr>
                  <p:cNvPr id="206" name="Group 205">
                    <a:extLst>
                      <a:ext uri="{FF2B5EF4-FFF2-40B4-BE49-F238E27FC236}">
                        <a16:creationId xmlns:a16="http://schemas.microsoft.com/office/drawing/2014/main" id="{0766DFD0-8415-44EB-9314-B4FA8DCA6519}"/>
                      </a:ext>
                    </a:extLst>
                  </p:cNvPr>
                  <p:cNvGrpSpPr>
                    <a:grpSpLocks noChangeAspect="1"/>
                  </p:cNvGrpSpPr>
                  <p:nvPr/>
                </p:nvGrpSpPr>
                <p:grpSpPr>
                  <a:xfrm>
                    <a:off x="3256218" y="3404690"/>
                    <a:ext cx="715704" cy="1109833"/>
                    <a:chOff x="6446738" y="4659402"/>
                    <a:chExt cx="1004711" cy="1557995"/>
                  </a:xfrm>
                </p:grpSpPr>
                <p:sp>
                  <p:nvSpPr>
                    <p:cNvPr id="211" name="Rounded Rectangle 88">
                      <a:extLst>
                        <a:ext uri="{FF2B5EF4-FFF2-40B4-BE49-F238E27FC236}">
                          <a16:creationId xmlns:a16="http://schemas.microsoft.com/office/drawing/2014/main" id="{C71F7AEC-931A-46D5-9944-50B53EE1B1B9}"/>
                        </a:ext>
                      </a:extLst>
                    </p:cNvPr>
                    <p:cNvSpPr/>
                    <p:nvPr/>
                  </p:nvSpPr>
                  <p:spPr>
                    <a:xfrm>
                      <a:off x="6446738" y="4659402"/>
                      <a:ext cx="1004711" cy="1557995"/>
                    </a:xfrm>
                    <a:prstGeom prst="roundRect">
                      <a:avLst>
                        <a:gd name="adj" fmla="val 6467"/>
                      </a:avLst>
                    </a:prstGeom>
                    <a:solidFill>
                      <a:srgbClr val="2664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64AE447A-2E98-4076-A701-13D4A243B2A6}"/>
                        </a:ext>
                      </a:extLst>
                    </p:cNvPr>
                    <p:cNvSpPr/>
                    <p:nvPr/>
                  </p:nvSpPr>
                  <p:spPr>
                    <a:xfrm>
                      <a:off x="6513795" y="4845482"/>
                      <a:ext cx="870596" cy="116732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13" name="Rounded Rectangle 90">
                      <a:extLst>
                        <a:ext uri="{FF2B5EF4-FFF2-40B4-BE49-F238E27FC236}">
                          <a16:creationId xmlns:a16="http://schemas.microsoft.com/office/drawing/2014/main" id="{542297FE-C258-4CCD-BB3B-74CE6742FC35}"/>
                        </a:ext>
                      </a:extLst>
                    </p:cNvPr>
                    <p:cNvSpPr/>
                    <p:nvPr/>
                  </p:nvSpPr>
                  <p:spPr>
                    <a:xfrm>
                      <a:off x="6769966" y="4716214"/>
                      <a:ext cx="358255" cy="45719"/>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4" name="Oval 213">
                      <a:extLst>
                        <a:ext uri="{FF2B5EF4-FFF2-40B4-BE49-F238E27FC236}">
                          <a16:creationId xmlns:a16="http://schemas.microsoft.com/office/drawing/2014/main" id="{2C7302C2-3192-4BF4-836F-20835A42E729}"/>
                        </a:ext>
                      </a:extLst>
                    </p:cNvPr>
                    <p:cNvSpPr/>
                    <p:nvPr/>
                  </p:nvSpPr>
                  <p:spPr>
                    <a:xfrm>
                      <a:off x="6880513" y="6039429"/>
                      <a:ext cx="137160" cy="13716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207" name="Group 206">
                    <a:extLst>
                      <a:ext uri="{FF2B5EF4-FFF2-40B4-BE49-F238E27FC236}">
                        <a16:creationId xmlns:a16="http://schemas.microsoft.com/office/drawing/2014/main" id="{2ADD6454-E885-41F2-8993-8F1CA9B595AD}"/>
                      </a:ext>
                    </a:extLst>
                  </p:cNvPr>
                  <p:cNvGrpSpPr/>
                  <p:nvPr/>
                </p:nvGrpSpPr>
                <p:grpSpPr>
                  <a:xfrm>
                    <a:off x="3381774" y="3675996"/>
                    <a:ext cx="447207" cy="551677"/>
                    <a:chOff x="8055373" y="3635514"/>
                    <a:chExt cx="1066706" cy="1315899"/>
                  </a:xfrm>
                </p:grpSpPr>
                <p:sp>
                  <p:nvSpPr>
                    <p:cNvPr id="208" name="Freeform 85">
                      <a:extLst>
                        <a:ext uri="{FF2B5EF4-FFF2-40B4-BE49-F238E27FC236}">
                          <a16:creationId xmlns:a16="http://schemas.microsoft.com/office/drawing/2014/main" id="{D4C92275-0377-4AF1-AF50-68D88107D67E}"/>
                        </a:ext>
                      </a:extLst>
                    </p:cNvPr>
                    <p:cNvSpPr/>
                    <p:nvPr/>
                  </p:nvSpPr>
                  <p:spPr>
                    <a:xfrm>
                      <a:off x="8072535" y="3635514"/>
                      <a:ext cx="1049544" cy="562870"/>
                    </a:xfrm>
                    <a:custGeom>
                      <a:avLst/>
                      <a:gdLst>
                        <a:gd name="connsiteX0" fmla="*/ 268288 w 785813"/>
                        <a:gd name="connsiteY0" fmla="*/ 0 h 463550"/>
                        <a:gd name="connsiteX1" fmla="*/ 0 w 785813"/>
                        <a:gd name="connsiteY1" fmla="*/ 268288 h 463550"/>
                        <a:gd name="connsiteX2" fmla="*/ 220663 w 785813"/>
                        <a:gd name="connsiteY2" fmla="*/ 463550 h 463550"/>
                        <a:gd name="connsiteX3" fmla="*/ 228601 w 785813"/>
                        <a:gd name="connsiteY3" fmla="*/ 458788 h 463550"/>
                        <a:gd name="connsiteX4" fmla="*/ 785813 w 785813"/>
                        <a:gd name="connsiteY4" fmla="*/ 263525 h 463550"/>
                        <a:gd name="connsiteX5" fmla="*/ 268288 w 78581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476251 w 1033463"/>
                        <a:gd name="connsiteY3" fmla="*/ 458788 h 463550"/>
                        <a:gd name="connsiteX4" fmla="*/ 1033463 w 1033463"/>
                        <a:gd name="connsiteY4" fmla="*/ 263525 h 463550"/>
                        <a:gd name="connsiteX5" fmla="*/ 515938 w 1033463"/>
                        <a:gd name="connsiteY5" fmla="*/ 0 h 463550"/>
                        <a:gd name="connsiteX0" fmla="*/ 515938 w 1033463"/>
                        <a:gd name="connsiteY0" fmla="*/ 0 h 463550"/>
                        <a:gd name="connsiteX1" fmla="*/ 0 w 1033463"/>
                        <a:gd name="connsiteY1" fmla="*/ 257176 h 463550"/>
                        <a:gd name="connsiteX2" fmla="*/ 468313 w 1033463"/>
                        <a:gd name="connsiteY2" fmla="*/ 463550 h 463550"/>
                        <a:gd name="connsiteX3" fmla="*/ 1033463 w 1033463"/>
                        <a:gd name="connsiteY3" fmla="*/ 263525 h 463550"/>
                        <a:gd name="connsiteX4" fmla="*/ 515938 w 1033463"/>
                        <a:gd name="connsiteY4" fmla="*/ 0 h 463550"/>
                        <a:gd name="connsiteX0" fmla="*/ 515938 w 1033463"/>
                        <a:gd name="connsiteY0" fmla="*/ 0 h 527050"/>
                        <a:gd name="connsiteX1" fmla="*/ 0 w 1033463"/>
                        <a:gd name="connsiteY1" fmla="*/ 257176 h 527050"/>
                        <a:gd name="connsiteX2" fmla="*/ 509588 w 1033463"/>
                        <a:gd name="connsiteY2" fmla="*/ 527050 h 527050"/>
                        <a:gd name="connsiteX3" fmla="*/ 1033463 w 1033463"/>
                        <a:gd name="connsiteY3" fmla="*/ 263525 h 527050"/>
                        <a:gd name="connsiteX4" fmla="*/ 515938 w 1033463"/>
                        <a:gd name="connsiteY4" fmla="*/ 0 h 527050"/>
                        <a:gd name="connsiteX0" fmla="*/ 528638 w 1033463"/>
                        <a:gd name="connsiteY0" fmla="*/ 0 h 549275"/>
                        <a:gd name="connsiteX1" fmla="*/ 0 w 1033463"/>
                        <a:gd name="connsiteY1" fmla="*/ 279401 h 549275"/>
                        <a:gd name="connsiteX2" fmla="*/ 509588 w 1033463"/>
                        <a:gd name="connsiteY2" fmla="*/ 549275 h 549275"/>
                        <a:gd name="connsiteX3" fmla="*/ 1033463 w 1033463"/>
                        <a:gd name="connsiteY3" fmla="*/ 285750 h 549275"/>
                        <a:gd name="connsiteX4" fmla="*/ 528638 w 1033463"/>
                        <a:gd name="connsiteY4" fmla="*/ 0 h 549275"/>
                        <a:gd name="connsiteX0" fmla="*/ 528638 w 1044576"/>
                        <a:gd name="connsiteY0" fmla="*/ 0 h 549275"/>
                        <a:gd name="connsiteX1" fmla="*/ 0 w 1044576"/>
                        <a:gd name="connsiteY1" fmla="*/ 279401 h 549275"/>
                        <a:gd name="connsiteX2" fmla="*/ 509588 w 1044576"/>
                        <a:gd name="connsiteY2" fmla="*/ 549275 h 549275"/>
                        <a:gd name="connsiteX3" fmla="*/ 1044576 w 1044576"/>
                        <a:gd name="connsiteY3" fmla="*/ 285750 h 549275"/>
                        <a:gd name="connsiteX4" fmla="*/ 528638 w 1044576"/>
                        <a:gd name="connsiteY4" fmla="*/ 0 h 549275"/>
                        <a:gd name="connsiteX0" fmla="*/ 528638 w 1044576"/>
                        <a:gd name="connsiteY0" fmla="*/ 0 h 560388"/>
                        <a:gd name="connsiteX1" fmla="*/ 0 w 1044576"/>
                        <a:gd name="connsiteY1" fmla="*/ 290514 h 560388"/>
                        <a:gd name="connsiteX2" fmla="*/ 509588 w 1044576"/>
                        <a:gd name="connsiteY2" fmla="*/ 560388 h 560388"/>
                        <a:gd name="connsiteX3" fmla="*/ 1044576 w 1044576"/>
                        <a:gd name="connsiteY3" fmla="*/ 296863 h 560388"/>
                        <a:gd name="connsiteX4" fmla="*/ 528638 w 1044576"/>
                        <a:gd name="connsiteY4" fmla="*/ 0 h 560388"/>
                        <a:gd name="connsiteX0" fmla="*/ 543542 w 1059480"/>
                        <a:gd name="connsiteY0" fmla="*/ 0 h 560388"/>
                        <a:gd name="connsiteX1" fmla="*/ 0 w 1059480"/>
                        <a:gd name="connsiteY1" fmla="*/ 307903 h 560388"/>
                        <a:gd name="connsiteX2" fmla="*/ 524492 w 1059480"/>
                        <a:gd name="connsiteY2" fmla="*/ 560388 h 560388"/>
                        <a:gd name="connsiteX3" fmla="*/ 1059480 w 1059480"/>
                        <a:gd name="connsiteY3" fmla="*/ 296863 h 560388"/>
                        <a:gd name="connsiteX4" fmla="*/ 543542 w 1059480"/>
                        <a:gd name="connsiteY4" fmla="*/ 0 h 560388"/>
                        <a:gd name="connsiteX0" fmla="*/ 543542 w 1049544"/>
                        <a:gd name="connsiteY0" fmla="*/ 0 h 560388"/>
                        <a:gd name="connsiteX1" fmla="*/ 0 w 1049544"/>
                        <a:gd name="connsiteY1" fmla="*/ 307903 h 560388"/>
                        <a:gd name="connsiteX2" fmla="*/ 524492 w 1049544"/>
                        <a:gd name="connsiteY2" fmla="*/ 560388 h 560388"/>
                        <a:gd name="connsiteX3" fmla="*/ 1049544 w 1049544"/>
                        <a:gd name="connsiteY3" fmla="*/ 294380 h 560388"/>
                        <a:gd name="connsiteX4" fmla="*/ 543542 w 1049544"/>
                        <a:gd name="connsiteY4" fmla="*/ 0 h 560388"/>
                        <a:gd name="connsiteX0" fmla="*/ 543542 w 1049544"/>
                        <a:gd name="connsiteY0" fmla="*/ 0 h 562871"/>
                        <a:gd name="connsiteX1" fmla="*/ 0 w 1049544"/>
                        <a:gd name="connsiteY1" fmla="*/ 307903 h 562871"/>
                        <a:gd name="connsiteX2" fmla="*/ 507104 w 1049544"/>
                        <a:gd name="connsiteY2" fmla="*/ 562871 h 562871"/>
                        <a:gd name="connsiteX3" fmla="*/ 1049544 w 1049544"/>
                        <a:gd name="connsiteY3" fmla="*/ 294380 h 562871"/>
                        <a:gd name="connsiteX4" fmla="*/ 543542 w 1049544"/>
                        <a:gd name="connsiteY4" fmla="*/ 0 h 56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544" h="562871">
                          <a:moveTo>
                            <a:pt x="543542" y="0"/>
                          </a:moveTo>
                          <a:lnTo>
                            <a:pt x="0" y="307903"/>
                          </a:lnTo>
                          <a:lnTo>
                            <a:pt x="507104" y="562871"/>
                          </a:lnTo>
                          <a:lnTo>
                            <a:pt x="1049544" y="294380"/>
                          </a:lnTo>
                          <a:lnTo>
                            <a:pt x="543542" y="0"/>
                          </a:lnTo>
                          <a:close/>
                        </a:path>
                      </a:pathLst>
                    </a:cu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9" name="Freeform 86">
                      <a:extLst>
                        <a:ext uri="{FF2B5EF4-FFF2-40B4-BE49-F238E27FC236}">
                          <a16:creationId xmlns:a16="http://schemas.microsoft.com/office/drawing/2014/main" id="{2AF7A9D4-2FBF-40F5-9A2E-35A1A9439C9A}"/>
                        </a:ext>
                      </a:extLst>
                    </p:cNvPr>
                    <p:cNvSpPr/>
                    <p:nvPr/>
                  </p:nvSpPr>
                  <p:spPr>
                    <a:xfrm>
                      <a:off x="8055373"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10" name="Freeform 87">
                      <a:extLst>
                        <a:ext uri="{FF2B5EF4-FFF2-40B4-BE49-F238E27FC236}">
                          <a16:creationId xmlns:a16="http://schemas.microsoft.com/office/drawing/2014/main" id="{C76CCF77-F1EC-4642-8D37-7421808EFA27}"/>
                        </a:ext>
                      </a:extLst>
                    </p:cNvPr>
                    <p:cNvSpPr/>
                    <p:nvPr/>
                  </p:nvSpPr>
                  <p:spPr>
                    <a:xfrm flipH="1">
                      <a:off x="8604226" y="3970338"/>
                      <a:ext cx="517525" cy="981075"/>
                    </a:xfrm>
                    <a:custGeom>
                      <a:avLst/>
                      <a:gdLst>
                        <a:gd name="connsiteX0" fmla="*/ 0 w 517525"/>
                        <a:gd name="connsiteY0" fmla="*/ 0 h 981075"/>
                        <a:gd name="connsiteX1" fmla="*/ 0 w 517525"/>
                        <a:gd name="connsiteY1" fmla="*/ 669925 h 981075"/>
                        <a:gd name="connsiteX2" fmla="*/ 517525 w 517525"/>
                        <a:gd name="connsiteY2" fmla="*/ 981075 h 981075"/>
                        <a:gd name="connsiteX3" fmla="*/ 517525 w 517525"/>
                        <a:gd name="connsiteY3" fmla="*/ 258762 h 981075"/>
                        <a:gd name="connsiteX4" fmla="*/ 0 w 517525"/>
                        <a:gd name="connsiteY4" fmla="*/ 0 h 981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525" h="981075">
                          <a:moveTo>
                            <a:pt x="0" y="0"/>
                          </a:moveTo>
                          <a:lnTo>
                            <a:pt x="0" y="669925"/>
                          </a:lnTo>
                          <a:lnTo>
                            <a:pt x="517525" y="981075"/>
                          </a:lnTo>
                          <a:lnTo>
                            <a:pt x="517525" y="258762"/>
                          </a:lnTo>
                          <a:lnTo>
                            <a:pt x="0" y="0"/>
                          </a:lnTo>
                          <a:close/>
                        </a:path>
                      </a:pathLst>
                    </a:custGeom>
                    <a:solidFill>
                      <a:schemeClr val="bg1">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sp>
              <p:nvSpPr>
                <p:cNvPr id="205" name="Freeform 82">
                  <a:extLst>
                    <a:ext uri="{FF2B5EF4-FFF2-40B4-BE49-F238E27FC236}">
                      <a16:creationId xmlns:a16="http://schemas.microsoft.com/office/drawing/2014/main" id="{04125D9B-721D-4311-93D2-C273E3E09D46}"/>
                    </a:ext>
                  </a:extLst>
                </p:cNvPr>
                <p:cNvSpPr/>
                <p:nvPr/>
              </p:nvSpPr>
              <p:spPr>
                <a:xfrm>
                  <a:off x="7803589" y="5425736"/>
                  <a:ext cx="225958" cy="484450"/>
                </a:xfrm>
                <a:custGeom>
                  <a:avLst/>
                  <a:gdLst>
                    <a:gd name="connsiteX0" fmla="*/ 186444 w 225958"/>
                    <a:gd name="connsiteY0" fmla="*/ 0 h 484450"/>
                    <a:gd name="connsiteX1" fmla="*/ 205200 w 225958"/>
                    <a:gd name="connsiteY1" fmla="*/ 0 h 484450"/>
                    <a:gd name="connsiteX2" fmla="*/ 225958 w 225958"/>
                    <a:gd name="connsiteY2" fmla="*/ 20758 h 484450"/>
                    <a:gd name="connsiteX3" fmla="*/ 225958 w 225958"/>
                    <a:gd name="connsiteY3" fmla="*/ 463692 h 484450"/>
                    <a:gd name="connsiteX4" fmla="*/ 205200 w 225958"/>
                    <a:gd name="connsiteY4" fmla="*/ 484450 h 484450"/>
                    <a:gd name="connsiteX5" fmla="*/ 0 w 225958"/>
                    <a:gd name="connsiteY5" fmla="*/ 484450 h 48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958" h="484450">
                      <a:moveTo>
                        <a:pt x="186444" y="0"/>
                      </a:moveTo>
                      <a:lnTo>
                        <a:pt x="205200" y="0"/>
                      </a:lnTo>
                      <a:cubicBezTo>
                        <a:pt x="216664" y="0"/>
                        <a:pt x="225958" y="9294"/>
                        <a:pt x="225958" y="20758"/>
                      </a:cubicBezTo>
                      <a:lnTo>
                        <a:pt x="225958" y="463692"/>
                      </a:lnTo>
                      <a:cubicBezTo>
                        <a:pt x="225958" y="475156"/>
                        <a:pt x="216664" y="484450"/>
                        <a:pt x="205200" y="484450"/>
                      </a:cubicBezTo>
                      <a:lnTo>
                        <a:pt x="0" y="484450"/>
                      </a:lnTo>
                      <a:close/>
                    </a:path>
                  </a:pathLst>
                </a:custGeom>
                <a:solidFill>
                  <a:schemeClr val="accent3">
                    <a:alpha val="2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05D5ADF-8916-432F-A66C-858AB0C5C966}"/>
                  </a:ext>
                </a:extLst>
              </p:cNvPr>
              <p:cNvGrpSpPr/>
              <p:nvPr/>
            </p:nvGrpSpPr>
            <p:grpSpPr>
              <a:xfrm flipH="1">
                <a:off x="10486300" y="3670645"/>
                <a:ext cx="516610" cy="558460"/>
                <a:chOff x="9648816" y="3253646"/>
                <a:chExt cx="631523" cy="674324"/>
              </a:xfrm>
            </p:grpSpPr>
            <p:sp>
              <p:nvSpPr>
                <p:cNvPr id="195" name="Rectangle 194">
                  <a:extLst>
                    <a:ext uri="{FF2B5EF4-FFF2-40B4-BE49-F238E27FC236}">
                      <a16:creationId xmlns:a16="http://schemas.microsoft.com/office/drawing/2014/main" id="{B680DC32-3EEF-4412-B895-2F173912AAED}"/>
                    </a:ext>
                  </a:extLst>
                </p:cNvPr>
                <p:cNvSpPr/>
                <p:nvPr/>
              </p:nvSpPr>
              <p:spPr bwMode="auto">
                <a:xfrm>
                  <a:off x="10180623" y="3319964"/>
                  <a:ext cx="91440" cy="118957"/>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C84A369A-22C1-4621-B7BA-B946DDDC406F}"/>
                    </a:ext>
                  </a:extLst>
                </p:cNvPr>
                <p:cNvSpPr/>
                <p:nvPr/>
              </p:nvSpPr>
              <p:spPr bwMode="auto">
                <a:xfrm>
                  <a:off x="10188899" y="3499208"/>
                  <a:ext cx="91440" cy="344130"/>
                </a:xfrm>
                <a:prstGeom prst="rect">
                  <a:avLst/>
                </a:prstGeom>
                <a:solidFill>
                  <a:srgbClr val="FFD4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97" name="Group 196">
                  <a:extLst>
                    <a:ext uri="{FF2B5EF4-FFF2-40B4-BE49-F238E27FC236}">
                      <a16:creationId xmlns:a16="http://schemas.microsoft.com/office/drawing/2014/main" id="{E08D1B6A-09F6-4646-A456-E70A9565147D}"/>
                    </a:ext>
                  </a:extLst>
                </p:cNvPr>
                <p:cNvGrpSpPr/>
                <p:nvPr/>
              </p:nvGrpSpPr>
              <p:grpSpPr>
                <a:xfrm>
                  <a:off x="9648816" y="3253646"/>
                  <a:ext cx="563131" cy="674324"/>
                  <a:chOff x="9624996" y="3253646"/>
                  <a:chExt cx="563131" cy="674324"/>
                </a:xfrm>
              </p:grpSpPr>
              <p:sp>
                <p:nvSpPr>
                  <p:cNvPr id="198" name="Rectangle 197">
                    <a:extLst>
                      <a:ext uri="{FF2B5EF4-FFF2-40B4-BE49-F238E27FC236}">
                        <a16:creationId xmlns:a16="http://schemas.microsoft.com/office/drawing/2014/main" id="{4C0423FE-BE6D-4248-81C7-09315C668F67}"/>
                      </a:ext>
                    </a:extLst>
                  </p:cNvPr>
                  <p:cNvSpPr/>
                  <p:nvPr/>
                </p:nvSpPr>
                <p:spPr bwMode="auto">
                  <a:xfrm>
                    <a:off x="9624996" y="3253646"/>
                    <a:ext cx="563131" cy="67432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BCC51452-DD95-49D3-B605-FCFE90345FFB}"/>
                      </a:ext>
                    </a:extLst>
                  </p:cNvPr>
                  <p:cNvSpPr/>
                  <p:nvPr/>
                </p:nvSpPr>
                <p:spPr bwMode="auto">
                  <a:xfrm>
                    <a:off x="9901108" y="3322627"/>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382434E5-6CFA-41AF-97FB-5567BA233C5D}"/>
                      </a:ext>
                    </a:extLst>
                  </p:cNvPr>
                  <p:cNvSpPr/>
                  <p:nvPr/>
                </p:nvSpPr>
                <p:spPr bwMode="auto">
                  <a:xfrm>
                    <a:off x="9672332" y="3726651"/>
                    <a:ext cx="233289" cy="151387"/>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84571F10-E19A-4E5A-9A0D-4FF867A3C45A}"/>
                      </a:ext>
                    </a:extLst>
                  </p:cNvPr>
                  <p:cNvSpPr/>
                  <p:nvPr/>
                </p:nvSpPr>
                <p:spPr bwMode="auto">
                  <a:xfrm>
                    <a:off x="10037620" y="3726651"/>
                    <a:ext cx="84458" cy="1513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08AF5392-6FF2-4D44-8323-40D4D571BC9C}"/>
                      </a:ext>
                    </a:extLst>
                  </p:cNvPr>
                  <p:cNvSpPr/>
                  <p:nvPr/>
                </p:nvSpPr>
                <p:spPr bwMode="auto">
                  <a:xfrm rot="16200000">
                    <a:off x="9772659" y="3511130"/>
                    <a:ext cx="84458" cy="848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Freeform 101">
                    <a:extLst>
                      <a:ext uri="{FF2B5EF4-FFF2-40B4-BE49-F238E27FC236}">
                        <a16:creationId xmlns:a16="http://schemas.microsoft.com/office/drawing/2014/main" id="{D2782CB2-EEDA-477A-AE00-E655273D6DEB}"/>
                      </a:ext>
                    </a:extLst>
                  </p:cNvPr>
                  <p:cNvSpPr/>
                  <p:nvPr/>
                </p:nvSpPr>
                <p:spPr bwMode="auto">
                  <a:xfrm>
                    <a:off x="9943324" y="3447441"/>
                    <a:ext cx="99565" cy="342547"/>
                  </a:xfrm>
                  <a:custGeom>
                    <a:avLst/>
                    <a:gdLst>
                      <a:gd name="connsiteX0" fmla="*/ 72133 w 99565"/>
                      <a:gd name="connsiteY0" fmla="*/ 0 h 342547"/>
                      <a:gd name="connsiteX1" fmla="*/ 99565 w 99565"/>
                      <a:gd name="connsiteY1" fmla="*/ 0 h 342547"/>
                      <a:gd name="connsiteX2" fmla="*/ 99565 w 99565"/>
                      <a:gd name="connsiteY2" fmla="*/ 135319 h 342547"/>
                      <a:gd name="connsiteX3" fmla="*/ 91440 w 99565"/>
                      <a:gd name="connsiteY3" fmla="*/ 135319 h 342547"/>
                      <a:gd name="connsiteX4" fmla="*/ 91440 w 99565"/>
                      <a:gd name="connsiteY4" fmla="*/ 137472 h 342547"/>
                      <a:gd name="connsiteX5" fmla="*/ 27432 w 99565"/>
                      <a:gd name="connsiteY5" fmla="*/ 137472 h 342547"/>
                      <a:gd name="connsiteX6" fmla="*/ 27432 w 99565"/>
                      <a:gd name="connsiteY6" fmla="*/ 315115 h 342547"/>
                      <a:gd name="connsiteX7" fmla="*/ 91440 w 99565"/>
                      <a:gd name="connsiteY7" fmla="*/ 315115 h 342547"/>
                      <a:gd name="connsiteX8" fmla="*/ 91440 w 99565"/>
                      <a:gd name="connsiteY8" fmla="*/ 342547 h 342547"/>
                      <a:gd name="connsiteX9" fmla="*/ 0 w 99565"/>
                      <a:gd name="connsiteY9" fmla="*/ 342547 h 342547"/>
                      <a:gd name="connsiteX10" fmla="*/ 0 w 99565"/>
                      <a:gd name="connsiteY10" fmla="*/ 338640 h 342547"/>
                      <a:gd name="connsiteX11" fmla="*/ 0 w 99565"/>
                      <a:gd name="connsiteY11" fmla="*/ 315115 h 342547"/>
                      <a:gd name="connsiteX12" fmla="*/ 0 w 99565"/>
                      <a:gd name="connsiteY12" fmla="*/ 137472 h 342547"/>
                      <a:gd name="connsiteX13" fmla="*/ 0 w 99565"/>
                      <a:gd name="connsiteY13" fmla="*/ 110040 h 342547"/>
                      <a:gd name="connsiteX14" fmla="*/ 27432 w 99565"/>
                      <a:gd name="connsiteY14" fmla="*/ 110040 h 342547"/>
                      <a:gd name="connsiteX15" fmla="*/ 72133 w 99565"/>
                      <a:gd name="connsiteY15" fmla="*/ 110040 h 34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565" h="342547">
                        <a:moveTo>
                          <a:pt x="72133" y="0"/>
                        </a:moveTo>
                        <a:lnTo>
                          <a:pt x="99565" y="0"/>
                        </a:lnTo>
                        <a:lnTo>
                          <a:pt x="99565" y="135319"/>
                        </a:lnTo>
                        <a:lnTo>
                          <a:pt x="91440" y="135319"/>
                        </a:lnTo>
                        <a:lnTo>
                          <a:pt x="91440" y="137472"/>
                        </a:lnTo>
                        <a:lnTo>
                          <a:pt x="27432" y="137472"/>
                        </a:lnTo>
                        <a:lnTo>
                          <a:pt x="27432" y="315115"/>
                        </a:lnTo>
                        <a:lnTo>
                          <a:pt x="91440" y="315115"/>
                        </a:lnTo>
                        <a:lnTo>
                          <a:pt x="91440" y="342547"/>
                        </a:lnTo>
                        <a:lnTo>
                          <a:pt x="0" y="342547"/>
                        </a:lnTo>
                        <a:lnTo>
                          <a:pt x="0" y="338640"/>
                        </a:lnTo>
                        <a:lnTo>
                          <a:pt x="0" y="315115"/>
                        </a:lnTo>
                        <a:lnTo>
                          <a:pt x="0" y="137472"/>
                        </a:lnTo>
                        <a:lnTo>
                          <a:pt x="0" y="110040"/>
                        </a:lnTo>
                        <a:lnTo>
                          <a:pt x="27432" y="110040"/>
                        </a:lnTo>
                        <a:lnTo>
                          <a:pt x="72133" y="110040"/>
                        </a:lnTo>
                        <a:close/>
                      </a:path>
                    </a:pathLst>
                  </a:custGeom>
                  <a:solidFill>
                    <a:schemeClr val="bg2">
                      <a:lumMod val="10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0920679B-598C-4E25-97C1-7C92237F0D1B}"/>
                  </a:ext>
                </a:extLst>
              </p:cNvPr>
              <p:cNvGrpSpPr>
                <a:grpSpLocks noChangeAspect="1"/>
              </p:cNvGrpSpPr>
              <p:nvPr/>
            </p:nvGrpSpPr>
            <p:grpSpPr>
              <a:xfrm>
                <a:off x="10840184" y="3651423"/>
                <a:ext cx="545316" cy="545316"/>
                <a:chOff x="5652683" y="1636246"/>
                <a:chExt cx="3791758" cy="3791758"/>
              </a:xfrm>
            </p:grpSpPr>
            <p:sp>
              <p:nvSpPr>
                <p:cNvPr id="190" name="Oval 189">
                  <a:extLst>
                    <a:ext uri="{FF2B5EF4-FFF2-40B4-BE49-F238E27FC236}">
                      <a16:creationId xmlns:a16="http://schemas.microsoft.com/office/drawing/2014/main" id="{176B3D78-98C8-477F-87B0-9864CC18086A}"/>
                    </a:ext>
                  </a:extLst>
                </p:cNvPr>
                <p:cNvSpPr/>
                <p:nvPr/>
              </p:nvSpPr>
              <p:spPr>
                <a:xfrm>
                  <a:off x="5652683" y="1636246"/>
                  <a:ext cx="3791758" cy="3791758"/>
                </a:xfrm>
                <a:prstGeom prst="ellipse">
                  <a:avLst/>
                </a:prstGeom>
                <a:solidFill>
                  <a:srgbClr val="7C7C7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1" name="Oval 190">
                  <a:extLst>
                    <a:ext uri="{FF2B5EF4-FFF2-40B4-BE49-F238E27FC236}">
                      <a16:creationId xmlns:a16="http://schemas.microsoft.com/office/drawing/2014/main" id="{DE5FEEA2-033A-48F9-9CA3-0832CF98AB04}"/>
                    </a:ext>
                  </a:extLst>
                </p:cNvPr>
                <p:cNvSpPr/>
                <p:nvPr/>
              </p:nvSpPr>
              <p:spPr>
                <a:xfrm>
                  <a:off x="5974946" y="1932012"/>
                  <a:ext cx="3147232" cy="314723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2" name="Freeform 105">
                  <a:extLst>
                    <a:ext uri="{FF2B5EF4-FFF2-40B4-BE49-F238E27FC236}">
                      <a16:creationId xmlns:a16="http://schemas.microsoft.com/office/drawing/2014/main" id="{E863A7FA-3491-43B8-A6ED-AC0C258DE796}"/>
                    </a:ext>
                  </a:extLst>
                </p:cNvPr>
                <p:cNvSpPr/>
                <p:nvPr/>
              </p:nvSpPr>
              <p:spPr>
                <a:xfrm>
                  <a:off x="6295808" y="2256800"/>
                  <a:ext cx="2505509" cy="2183437"/>
                </a:xfrm>
                <a:custGeom>
                  <a:avLst/>
                  <a:gdLst>
                    <a:gd name="connsiteX0" fmla="*/ 12973 w 2505509"/>
                    <a:gd name="connsiteY0" fmla="*/ 1439095 h 2183437"/>
                    <a:gd name="connsiteX1" fmla="*/ 575457 w 2505509"/>
                    <a:gd name="connsiteY1" fmla="*/ 1439095 h 2183437"/>
                    <a:gd name="connsiteX2" fmla="*/ 584862 w 2505509"/>
                    <a:gd name="connsiteY2" fmla="*/ 1479903 h 2183437"/>
                    <a:gd name="connsiteX3" fmla="*/ 674784 w 2505509"/>
                    <a:gd name="connsiteY3" fmla="*/ 1666956 h 2183437"/>
                    <a:gd name="connsiteX4" fmla="*/ 749976 w 2505509"/>
                    <a:gd name="connsiteY4" fmla="*/ 1758089 h 2183437"/>
                    <a:gd name="connsiteX5" fmla="*/ 393075 w 2505509"/>
                    <a:gd name="connsiteY5" fmla="*/ 2183437 h 2183437"/>
                    <a:gd name="connsiteX6" fmla="*/ 371209 w 2505509"/>
                    <a:gd name="connsiteY6" fmla="*/ 2163564 h 2183437"/>
                    <a:gd name="connsiteX7" fmla="*/ 25749 w 2505509"/>
                    <a:gd name="connsiteY7" fmla="*/ 1522809 h 2183437"/>
                    <a:gd name="connsiteX8" fmla="*/ 233325 w 2505509"/>
                    <a:gd name="connsiteY8" fmla="*/ 536212 h 2183437"/>
                    <a:gd name="connsiteX9" fmla="*/ 669094 w 2505509"/>
                    <a:gd name="connsiteY9" fmla="*/ 878298 h 2183437"/>
                    <a:gd name="connsiteX10" fmla="*/ 608893 w 2505509"/>
                    <a:gd name="connsiteY10" fmla="*/ 989210 h 2183437"/>
                    <a:gd name="connsiteX11" fmla="*/ 552732 w 2505509"/>
                    <a:gd name="connsiteY11" fmla="*/ 1267386 h 2183437"/>
                    <a:gd name="connsiteX12" fmla="*/ 556251 w 2505509"/>
                    <a:gd name="connsiteY12" fmla="*/ 1313894 h 2183437"/>
                    <a:gd name="connsiteX13" fmla="*/ 2349 w 2505509"/>
                    <a:gd name="connsiteY13" fmla="*/ 1313894 h 2183437"/>
                    <a:gd name="connsiteX14" fmla="*/ 0 w 2505509"/>
                    <a:gd name="connsiteY14" fmla="*/ 1267386 h 2183437"/>
                    <a:gd name="connsiteX15" fmla="*/ 216450 w 2505509"/>
                    <a:gd name="connsiteY15" fmla="*/ 558779 h 2183437"/>
                    <a:gd name="connsiteX16" fmla="*/ 2118406 w 2505509"/>
                    <a:gd name="connsiteY16" fmla="*/ 333069 h 2183437"/>
                    <a:gd name="connsiteX17" fmla="*/ 2174250 w 2505509"/>
                    <a:gd name="connsiteY17" fmla="*/ 382024 h 2183437"/>
                    <a:gd name="connsiteX18" fmla="*/ 2477793 w 2505509"/>
                    <a:gd name="connsiteY18" fmla="*/ 890504 h 2183437"/>
                    <a:gd name="connsiteX19" fmla="*/ 2505509 w 2505509"/>
                    <a:gd name="connsiteY19" fmla="*/ 998296 h 2183437"/>
                    <a:gd name="connsiteX20" fmla="*/ 1926602 w 2505509"/>
                    <a:gd name="connsiteY20" fmla="*/ 991538 h 2183437"/>
                    <a:gd name="connsiteX21" fmla="*/ 1925879 w 2505509"/>
                    <a:gd name="connsiteY21" fmla="*/ 989210 h 2183437"/>
                    <a:gd name="connsiteX22" fmla="*/ 1818848 w 2505509"/>
                    <a:gd name="connsiteY22" fmla="*/ 812800 h 2183437"/>
                    <a:gd name="connsiteX23" fmla="*/ 1752898 w 2505509"/>
                    <a:gd name="connsiteY23" fmla="*/ 743625 h 2183437"/>
                    <a:gd name="connsiteX24" fmla="*/ 1065347 w 2505509"/>
                    <a:gd name="connsiteY24" fmla="*/ 17602 h 2183437"/>
                    <a:gd name="connsiteX25" fmla="*/ 1065347 w 2505509"/>
                    <a:gd name="connsiteY25" fmla="*/ 585259 h 2183437"/>
                    <a:gd name="connsiteX26" fmla="*/ 989210 w 2505509"/>
                    <a:gd name="connsiteY26" fmla="*/ 608893 h 2183437"/>
                    <a:gd name="connsiteX27" fmla="*/ 762049 w 2505509"/>
                    <a:gd name="connsiteY27" fmla="*/ 762049 h 2183437"/>
                    <a:gd name="connsiteX28" fmla="*/ 747002 w 2505509"/>
                    <a:gd name="connsiteY28" fmla="*/ 780287 h 2183437"/>
                    <a:gd name="connsiteX29" fmla="*/ 310701 w 2505509"/>
                    <a:gd name="connsiteY29" fmla="*/ 437784 h 2183437"/>
                    <a:gd name="connsiteX30" fmla="*/ 371209 w 2505509"/>
                    <a:gd name="connsiteY30" fmla="*/ 371209 h 2183437"/>
                    <a:gd name="connsiteX31" fmla="*/ 1011964 w 2505509"/>
                    <a:gd name="connsiteY31" fmla="*/ 25749 h 2183437"/>
                    <a:gd name="connsiteX32" fmla="*/ 1267386 w 2505509"/>
                    <a:gd name="connsiteY32" fmla="*/ 0 h 2183437"/>
                    <a:gd name="connsiteX33" fmla="*/ 1857980 w 2505509"/>
                    <a:gd name="connsiteY33" fmla="*/ 145729 h 2183437"/>
                    <a:gd name="connsiteX34" fmla="*/ 2024058 w 2505509"/>
                    <a:gd name="connsiteY34" fmla="*/ 250757 h 2183437"/>
                    <a:gd name="connsiteX35" fmla="*/ 1653462 w 2505509"/>
                    <a:gd name="connsiteY35" fmla="*/ 667027 h 2183437"/>
                    <a:gd name="connsiteX36" fmla="*/ 1577219 w 2505509"/>
                    <a:gd name="connsiteY36" fmla="*/ 623205 h 2183437"/>
                    <a:gd name="connsiteX37" fmla="*/ 1267386 w 2505509"/>
                    <a:gd name="connsiteY37" fmla="*/ 552732 h 2183437"/>
                    <a:gd name="connsiteX38" fmla="*/ 1190548 w 2505509"/>
                    <a:gd name="connsiteY38" fmla="*/ 560478 h 2183437"/>
                    <a:gd name="connsiteX39" fmla="*/ 1190548 w 2505509"/>
                    <a:gd name="connsiteY39" fmla="*/ 3880 h 218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05509" h="2183437">
                      <a:moveTo>
                        <a:pt x="12973" y="1439095"/>
                      </a:moveTo>
                      <a:lnTo>
                        <a:pt x="575457" y="1439095"/>
                      </a:lnTo>
                      <a:lnTo>
                        <a:pt x="584862" y="1479903"/>
                      </a:lnTo>
                      <a:cubicBezTo>
                        <a:pt x="605743" y="1547037"/>
                        <a:pt x="636256" y="1609927"/>
                        <a:pt x="674784" y="1666956"/>
                      </a:cubicBezTo>
                      <a:lnTo>
                        <a:pt x="749976" y="1758089"/>
                      </a:lnTo>
                      <a:lnTo>
                        <a:pt x="393075" y="2183437"/>
                      </a:lnTo>
                      <a:lnTo>
                        <a:pt x="371209" y="2163564"/>
                      </a:lnTo>
                      <a:cubicBezTo>
                        <a:pt x="199195" y="1991550"/>
                        <a:pt x="76397" y="1770320"/>
                        <a:pt x="25749" y="1522809"/>
                      </a:cubicBezTo>
                      <a:close/>
                      <a:moveTo>
                        <a:pt x="233325" y="536212"/>
                      </a:moveTo>
                      <a:lnTo>
                        <a:pt x="669094" y="878298"/>
                      </a:lnTo>
                      <a:lnTo>
                        <a:pt x="608893" y="989210"/>
                      </a:lnTo>
                      <a:cubicBezTo>
                        <a:pt x="572730" y="1074710"/>
                        <a:pt x="552732" y="1168713"/>
                        <a:pt x="552732" y="1267386"/>
                      </a:cubicBezTo>
                      <a:lnTo>
                        <a:pt x="556251" y="1313894"/>
                      </a:lnTo>
                      <a:lnTo>
                        <a:pt x="2349" y="1313894"/>
                      </a:lnTo>
                      <a:lnTo>
                        <a:pt x="0" y="1267386"/>
                      </a:lnTo>
                      <a:cubicBezTo>
                        <a:pt x="0" y="1004902"/>
                        <a:pt x="79795" y="761055"/>
                        <a:pt x="216450" y="558779"/>
                      </a:cubicBezTo>
                      <a:close/>
                      <a:moveTo>
                        <a:pt x="2118406" y="333069"/>
                      </a:moveTo>
                      <a:lnTo>
                        <a:pt x="2174250" y="382024"/>
                      </a:lnTo>
                      <a:cubicBezTo>
                        <a:pt x="2312337" y="523443"/>
                        <a:pt x="2417618" y="697037"/>
                        <a:pt x="2477793" y="890504"/>
                      </a:cubicBezTo>
                      <a:lnTo>
                        <a:pt x="2505509" y="998296"/>
                      </a:lnTo>
                      <a:lnTo>
                        <a:pt x="1926602" y="991538"/>
                      </a:lnTo>
                      <a:lnTo>
                        <a:pt x="1925879" y="989210"/>
                      </a:lnTo>
                      <a:cubicBezTo>
                        <a:pt x="1898757" y="925085"/>
                        <a:pt x="1862541" y="865743"/>
                        <a:pt x="1818848" y="812800"/>
                      </a:cubicBezTo>
                      <a:lnTo>
                        <a:pt x="1752898" y="743625"/>
                      </a:lnTo>
                      <a:close/>
                      <a:moveTo>
                        <a:pt x="1065347" y="17602"/>
                      </a:moveTo>
                      <a:lnTo>
                        <a:pt x="1065347" y="585259"/>
                      </a:lnTo>
                      <a:lnTo>
                        <a:pt x="989210" y="608893"/>
                      </a:lnTo>
                      <a:cubicBezTo>
                        <a:pt x="903710" y="645057"/>
                        <a:pt x="826713" y="697386"/>
                        <a:pt x="762049" y="762049"/>
                      </a:cubicBezTo>
                      <a:lnTo>
                        <a:pt x="747002" y="780287"/>
                      </a:lnTo>
                      <a:lnTo>
                        <a:pt x="310701" y="437784"/>
                      </a:lnTo>
                      <a:lnTo>
                        <a:pt x="371209" y="371209"/>
                      </a:lnTo>
                      <a:cubicBezTo>
                        <a:pt x="543223" y="199195"/>
                        <a:pt x="764452" y="76397"/>
                        <a:pt x="1011964" y="25749"/>
                      </a:cubicBezTo>
                      <a:close/>
                      <a:moveTo>
                        <a:pt x="1267386" y="0"/>
                      </a:moveTo>
                      <a:cubicBezTo>
                        <a:pt x="1480655" y="0"/>
                        <a:pt x="1681620" y="52677"/>
                        <a:pt x="1857980" y="145729"/>
                      </a:cubicBezTo>
                      <a:lnTo>
                        <a:pt x="2024058" y="250757"/>
                      </a:lnTo>
                      <a:lnTo>
                        <a:pt x="1653462" y="667027"/>
                      </a:lnTo>
                      <a:lnTo>
                        <a:pt x="1577219" y="623205"/>
                      </a:lnTo>
                      <a:cubicBezTo>
                        <a:pt x="1483490" y="578042"/>
                        <a:pt x="1378394" y="552732"/>
                        <a:pt x="1267386" y="552732"/>
                      </a:cubicBezTo>
                      <a:lnTo>
                        <a:pt x="1190548" y="560478"/>
                      </a:lnTo>
                      <a:lnTo>
                        <a:pt x="1190548" y="3880"/>
                      </a:lnTo>
                      <a:close/>
                    </a:path>
                  </a:pathLst>
                </a:custGeom>
                <a:gradFill flip="none" rotWithShape="1">
                  <a:gsLst>
                    <a:gs pos="0">
                      <a:srgbClr val="80B940"/>
                    </a:gs>
                    <a:gs pos="100000">
                      <a:srgbClr val="CCD42A"/>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3" name="Rounded Rectangle 106">
                  <a:extLst>
                    <a:ext uri="{FF2B5EF4-FFF2-40B4-BE49-F238E27FC236}">
                      <a16:creationId xmlns:a16="http://schemas.microsoft.com/office/drawing/2014/main" id="{2E4AF7BD-3CB7-46FC-82A9-0F0B16F41119}"/>
                    </a:ext>
                  </a:extLst>
                </p:cNvPr>
                <p:cNvSpPr/>
                <p:nvPr/>
              </p:nvSpPr>
              <p:spPr>
                <a:xfrm>
                  <a:off x="7498946" y="3360193"/>
                  <a:ext cx="1447800" cy="290870"/>
                </a:xfrm>
                <a:prstGeom prst="roundRect">
                  <a:avLst>
                    <a:gd name="adj" fmla="val 50000"/>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194" name="Oval 193">
                  <a:extLst>
                    <a:ext uri="{FF2B5EF4-FFF2-40B4-BE49-F238E27FC236}">
                      <a16:creationId xmlns:a16="http://schemas.microsoft.com/office/drawing/2014/main" id="{4EC832A2-E203-42C6-8B56-6DB819914207}"/>
                    </a:ext>
                  </a:extLst>
                </p:cNvPr>
                <p:cNvSpPr/>
                <p:nvPr/>
              </p:nvSpPr>
              <p:spPr>
                <a:xfrm>
                  <a:off x="7294564" y="3236912"/>
                  <a:ext cx="546099" cy="546099"/>
                </a:xfrm>
                <a:prstGeom prst="ellipse">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67" name="Group 166">
                <a:extLst>
                  <a:ext uri="{FF2B5EF4-FFF2-40B4-BE49-F238E27FC236}">
                    <a16:creationId xmlns:a16="http://schemas.microsoft.com/office/drawing/2014/main" id="{71682223-73B5-4A72-9718-2419F216D4AE}"/>
                  </a:ext>
                </a:extLst>
              </p:cNvPr>
              <p:cNvGrpSpPr/>
              <p:nvPr/>
            </p:nvGrpSpPr>
            <p:grpSpPr>
              <a:xfrm>
                <a:off x="11199032" y="3710619"/>
                <a:ext cx="626705" cy="522059"/>
                <a:chOff x="11344929" y="5529863"/>
                <a:chExt cx="861555" cy="717694"/>
              </a:xfrm>
            </p:grpSpPr>
            <p:sp>
              <p:nvSpPr>
                <p:cNvPr id="173" name="Rectangle 172">
                  <a:extLst>
                    <a:ext uri="{FF2B5EF4-FFF2-40B4-BE49-F238E27FC236}">
                      <a16:creationId xmlns:a16="http://schemas.microsoft.com/office/drawing/2014/main" id="{F8DF5EEE-9386-46B4-A0AA-11A0F3372192}"/>
                    </a:ext>
                  </a:extLst>
                </p:cNvPr>
                <p:cNvSpPr/>
                <p:nvPr/>
              </p:nvSpPr>
              <p:spPr bwMode="auto">
                <a:xfrm rot="19233811" flipH="1">
                  <a:off x="11570268" y="5946488"/>
                  <a:ext cx="104540" cy="19865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21">
                  <a:extLst>
                    <a:ext uri="{FF2B5EF4-FFF2-40B4-BE49-F238E27FC236}">
                      <a16:creationId xmlns:a16="http://schemas.microsoft.com/office/drawing/2014/main" id="{B4BD4187-9F37-4AFC-89AB-6D55BBE11DCB}"/>
                    </a:ext>
                  </a:extLst>
                </p:cNvPr>
                <p:cNvSpPr/>
                <p:nvPr/>
              </p:nvSpPr>
              <p:spPr bwMode="auto">
                <a:xfrm rot="1663182" flipH="1">
                  <a:off x="11586161" y="5595771"/>
                  <a:ext cx="111520" cy="30092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29">
                  <a:extLst>
                    <a:ext uri="{FF2B5EF4-FFF2-40B4-BE49-F238E27FC236}">
                      <a16:creationId xmlns:a16="http://schemas.microsoft.com/office/drawing/2014/main" id="{E309036A-BB0C-4CDE-B605-1A14BD7B175B}"/>
                    </a:ext>
                  </a:extLst>
                </p:cNvPr>
                <p:cNvSpPr/>
                <p:nvPr/>
              </p:nvSpPr>
              <p:spPr bwMode="auto">
                <a:xfrm rot="6300000" flipH="1">
                  <a:off x="11866524" y="5509806"/>
                  <a:ext cx="86137" cy="28936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Oval 175">
                  <a:extLst>
                    <a:ext uri="{FF2B5EF4-FFF2-40B4-BE49-F238E27FC236}">
                      <a16:creationId xmlns:a16="http://schemas.microsoft.com/office/drawing/2014/main" id="{FA164F02-4CE9-4AD6-A94E-6960FE67C7BF}"/>
                    </a:ext>
                  </a:extLst>
                </p:cNvPr>
                <p:cNvSpPr/>
                <p:nvPr/>
              </p:nvSpPr>
              <p:spPr bwMode="auto">
                <a:xfrm flipH="1">
                  <a:off x="11468882" y="5842686"/>
                  <a:ext cx="167433" cy="170342"/>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Oval 176">
                  <a:extLst>
                    <a:ext uri="{FF2B5EF4-FFF2-40B4-BE49-F238E27FC236}">
                      <a16:creationId xmlns:a16="http://schemas.microsoft.com/office/drawing/2014/main" id="{DCED6FD3-4323-420F-8F01-D62ECBBCE4E7}"/>
                    </a:ext>
                  </a:extLst>
                </p:cNvPr>
                <p:cNvSpPr/>
                <p:nvPr/>
              </p:nvSpPr>
              <p:spPr bwMode="auto">
                <a:xfrm flipH="1">
                  <a:off x="11652699" y="5529863"/>
                  <a:ext cx="147897" cy="150464"/>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a:extLst>
                    <a:ext uri="{FF2B5EF4-FFF2-40B4-BE49-F238E27FC236}">
                      <a16:creationId xmlns:a16="http://schemas.microsoft.com/office/drawing/2014/main" id="{2ED454D0-91D0-430F-B543-5AD0D2375511}"/>
                    </a:ext>
                  </a:extLst>
                </p:cNvPr>
                <p:cNvGrpSpPr/>
                <p:nvPr/>
              </p:nvGrpSpPr>
              <p:grpSpPr>
                <a:xfrm>
                  <a:off x="12049484" y="5746165"/>
                  <a:ext cx="157000" cy="282837"/>
                  <a:chOff x="12049484" y="5746165"/>
                  <a:chExt cx="157000" cy="282837"/>
                </a:xfrm>
              </p:grpSpPr>
              <p:sp>
                <p:nvSpPr>
                  <p:cNvPr id="182" name="Rectangle 181">
                    <a:extLst>
                      <a:ext uri="{FF2B5EF4-FFF2-40B4-BE49-F238E27FC236}">
                        <a16:creationId xmlns:a16="http://schemas.microsoft.com/office/drawing/2014/main" id="{2C118E3B-5359-4944-95AC-FEB1EFBA1987}"/>
                      </a:ext>
                    </a:extLst>
                  </p:cNvPr>
                  <p:cNvSpPr/>
                  <p:nvPr/>
                </p:nvSpPr>
                <p:spPr bwMode="auto">
                  <a:xfrm rot="9981386" flipH="1">
                    <a:off x="12060583" y="5746165"/>
                    <a:ext cx="55868" cy="1021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6A60120A-4609-418E-B6B3-142C3E7E3E7C}"/>
                      </a:ext>
                    </a:extLst>
                  </p:cNvPr>
                  <p:cNvSpPr/>
                  <p:nvPr/>
                </p:nvSpPr>
                <p:spPr bwMode="auto">
                  <a:xfrm rot="9918825" flipH="1">
                    <a:off x="12073494" y="5834755"/>
                    <a:ext cx="64088" cy="65201"/>
                  </a:xfrm>
                  <a:prstGeom prst="ellipse">
                    <a:avLst/>
                  </a:prstGeom>
                  <a:solidFill>
                    <a:schemeClr val="tx1">
                      <a:lumMod val="50000"/>
                    </a:schemeClr>
                  </a:solidFill>
                  <a:ln>
                    <a:solidFill>
                      <a:schemeClr val="bg2">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a:extLst>
                      <a:ext uri="{FF2B5EF4-FFF2-40B4-BE49-F238E27FC236}">
                        <a16:creationId xmlns:a16="http://schemas.microsoft.com/office/drawing/2014/main" id="{5B0604B9-8FEF-4544-B83E-B5D7CFB58047}"/>
                      </a:ext>
                    </a:extLst>
                  </p:cNvPr>
                  <p:cNvGrpSpPr/>
                  <p:nvPr/>
                </p:nvGrpSpPr>
                <p:grpSpPr>
                  <a:xfrm rot="20781386">
                    <a:off x="12049484" y="5867299"/>
                    <a:ext cx="57287" cy="161703"/>
                    <a:chOff x="5436091" y="1788525"/>
                    <a:chExt cx="99173" cy="275154"/>
                  </a:xfrm>
                  <a:solidFill>
                    <a:srgbClr val="777777"/>
                  </a:solidFill>
                </p:grpSpPr>
                <p:sp>
                  <p:nvSpPr>
                    <p:cNvPr id="188" name="Rectangle 187">
                      <a:extLst>
                        <a:ext uri="{FF2B5EF4-FFF2-40B4-BE49-F238E27FC236}">
                          <a16:creationId xmlns:a16="http://schemas.microsoft.com/office/drawing/2014/main" id="{1E801360-B645-4363-BC17-E5AD0CD90A00}"/>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Diagonal Stripe 188">
                      <a:extLst>
                        <a:ext uri="{FF2B5EF4-FFF2-40B4-BE49-F238E27FC236}">
                          <a16:creationId xmlns:a16="http://schemas.microsoft.com/office/drawing/2014/main" id="{4B184595-F13D-41F1-8C52-262FE48EF3C0}"/>
                        </a:ext>
                      </a:extLst>
                    </p:cNvPr>
                    <p:cNvSpPr/>
                    <p:nvPr/>
                  </p:nvSpPr>
                  <p:spPr bwMode="auto">
                    <a:xfrm rot="19432650">
                      <a:off x="5436091"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a:extLst>
                      <a:ext uri="{FF2B5EF4-FFF2-40B4-BE49-F238E27FC236}">
                        <a16:creationId xmlns:a16="http://schemas.microsoft.com/office/drawing/2014/main" id="{CB58A25C-75B7-473E-94F4-63A0B8CAF10D}"/>
                      </a:ext>
                    </a:extLst>
                  </p:cNvPr>
                  <p:cNvGrpSpPr/>
                  <p:nvPr/>
                </p:nvGrpSpPr>
                <p:grpSpPr>
                  <a:xfrm rot="20781386" flipH="1">
                    <a:off x="12149197" y="5843095"/>
                    <a:ext cx="57287" cy="161703"/>
                    <a:chOff x="5416673" y="1788525"/>
                    <a:chExt cx="99173" cy="275154"/>
                  </a:xfrm>
                  <a:solidFill>
                    <a:srgbClr val="777777"/>
                  </a:solidFill>
                </p:grpSpPr>
                <p:sp>
                  <p:nvSpPr>
                    <p:cNvPr id="186" name="Rectangle 185">
                      <a:extLst>
                        <a:ext uri="{FF2B5EF4-FFF2-40B4-BE49-F238E27FC236}">
                          <a16:creationId xmlns:a16="http://schemas.microsoft.com/office/drawing/2014/main" id="{89E5FE8E-CCA0-4007-843C-C9A5765F7224}"/>
                        </a:ext>
                      </a:extLst>
                    </p:cNvPr>
                    <p:cNvSpPr/>
                    <p:nvPr/>
                  </p:nvSpPr>
                  <p:spPr bwMode="auto">
                    <a:xfrm rot="13260000" flipH="1">
                      <a:off x="5464045" y="1788525"/>
                      <a:ext cx="45719" cy="13716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Diagonal Stripe 186">
                      <a:extLst>
                        <a:ext uri="{FF2B5EF4-FFF2-40B4-BE49-F238E27FC236}">
                          <a16:creationId xmlns:a16="http://schemas.microsoft.com/office/drawing/2014/main" id="{455FD509-E8E4-46D9-A3ED-EAD09B8D2101}"/>
                        </a:ext>
                      </a:extLst>
                    </p:cNvPr>
                    <p:cNvSpPr/>
                    <p:nvPr/>
                  </p:nvSpPr>
                  <p:spPr bwMode="auto">
                    <a:xfrm rot="19432650">
                      <a:off x="5416673" y="1880799"/>
                      <a:ext cx="99173" cy="182880"/>
                    </a:xfrm>
                    <a:prstGeom prst="diagStrip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79" name="Rounded Rectangle 115">
                  <a:extLst>
                    <a:ext uri="{FF2B5EF4-FFF2-40B4-BE49-F238E27FC236}">
                      <a16:creationId xmlns:a16="http://schemas.microsoft.com/office/drawing/2014/main" id="{3CC2F4C2-25B0-4736-B156-2073949D3ECD}"/>
                    </a:ext>
                  </a:extLst>
                </p:cNvPr>
                <p:cNvSpPr/>
                <p:nvPr/>
              </p:nvSpPr>
              <p:spPr bwMode="auto">
                <a:xfrm flipH="1">
                  <a:off x="11399950" y="6081169"/>
                  <a:ext cx="488585" cy="156734"/>
                </a:xfrm>
                <a:prstGeom prst="roundRect">
                  <a:avLst/>
                </a:prstGeom>
                <a:solidFill>
                  <a:srgbClr val="AFBA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ounded Rectangle 116">
                  <a:extLst>
                    <a:ext uri="{FF2B5EF4-FFF2-40B4-BE49-F238E27FC236}">
                      <a16:creationId xmlns:a16="http://schemas.microsoft.com/office/drawing/2014/main" id="{1A3214D0-7E59-44A9-A345-4578B8C6F186}"/>
                    </a:ext>
                  </a:extLst>
                </p:cNvPr>
                <p:cNvSpPr/>
                <p:nvPr/>
              </p:nvSpPr>
              <p:spPr bwMode="auto">
                <a:xfrm flipH="1">
                  <a:off x="11344929" y="6159537"/>
                  <a:ext cx="598627" cy="88020"/>
                </a:xfrm>
                <a:prstGeom prst="roundRect">
                  <a:avLst/>
                </a:prstGeom>
                <a:solidFill>
                  <a:srgbClr val="77777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62E2CD6D-DC60-4486-B7F1-2807586FC7C0}"/>
                    </a:ext>
                  </a:extLst>
                </p:cNvPr>
                <p:cNvSpPr/>
                <p:nvPr/>
              </p:nvSpPr>
              <p:spPr bwMode="auto">
                <a:xfrm flipH="1">
                  <a:off x="12007604" y="5655852"/>
                  <a:ext cx="110923" cy="112848"/>
                </a:xfrm>
                <a:prstGeom prst="ellipse">
                  <a:avLst/>
                </a:prstGeom>
                <a:solidFill>
                  <a:schemeClr val="accent2">
                    <a:lumMod val="5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6AC3B578-691C-46ED-980C-9BCBE814E6C7}"/>
                  </a:ext>
                </a:extLst>
              </p:cNvPr>
              <p:cNvGrpSpPr/>
              <p:nvPr/>
            </p:nvGrpSpPr>
            <p:grpSpPr>
              <a:xfrm>
                <a:off x="10776773" y="3978806"/>
                <a:ext cx="581277" cy="521907"/>
                <a:chOff x="-2759707" y="1099472"/>
                <a:chExt cx="7926138" cy="6799719"/>
              </a:xfrm>
            </p:grpSpPr>
            <p:sp>
              <p:nvSpPr>
                <p:cNvPr id="169" name="Rectangle 317">
                  <a:extLst>
                    <a:ext uri="{FF2B5EF4-FFF2-40B4-BE49-F238E27FC236}">
                      <a16:creationId xmlns:a16="http://schemas.microsoft.com/office/drawing/2014/main" id="{61D337B8-E923-493E-9876-A78901743F8E}"/>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Rounded Rectangle 128">
                  <a:extLst>
                    <a:ext uri="{FF2B5EF4-FFF2-40B4-BE49-F238E27FC236}">
                      <a16:creationId xmlns:a16="http://schemas.microsoft.com/office/drawing/2014/main" id="{9ED46A65-4680-45E0-BE7A-19E8F6B06E45}"/>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8A0718FD-D622-4EF1-946E-DD451CB72EB4}"/>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995658FA-B457-40F5-A65B-5B5531BFD4D8}"/>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21" name="Group 220">
            <a:extLst>
              <a:ext uri="{FF2B5EF4-FFF2-40B4-BE49-F238E27FC236}">
                <a16:creationId xmlns:a16="http://schemas.microsoft.com/office/drawing/2014/main" id="{4E94BA72-4FB3-4264-8109-37C9406120E3}"/>
              </a:ext>
            </a:extLst>
          </p:cNvPr>
          <p:cNvGrpSpPr/>
          <p:nvPr userDrawn="1"/>
        </p:nvGrpSpPr>
        <p:grpSpPr>
          <a:xfrm>
            <a:off x="68730" y="4747625"/>
            <a:ext cx="1426688" cy="916768"/>
            <a:chOff x="65242" y="4000957"/>
            <a:chExt cx="1426688" cy="916768"/>
          </a:xfrm>
        </p:grpSpPr>
        <p:sp>
          <p:nvSpPr>
            <p:cNvPr id="222" name="TextBox 221">
              <a:extLst>
                <a:ext uri="{FF2B5EF4-FFF2-40B4-BE49-F238E27FC236}">
                  <a16:creationId xmlns:a16="http://schemas.microsoft.com/office/drawing/2014/main" id="{F8E0AB69-DB21-435C-8E39-137A37106972}"/>
                </a:ext>
              </a:extLst>
            </p:cNvPr>
            <p:cNvSpPr txBox="1"/>
            <p:nvPr/>
          </p:nvSpPr>
          <p:spPr>
            <a:xfrm>
              <a:off x="65242" y="4401622"/>
              <a:ext cx="1426688" cy="516103"/>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BUSINESS / CUSTOM APPS</a:t>
              </a:r>
            </a:p>
            <a:p>
              <a:r>
                <a:rPr lang="en-US" sz="900" dirty="0"/>
                <a:t>(STRUCTURED)</a:t>
              </a:r>
            </a:p>
          </p:txBody>
        </p:sp>
        <p:grpSp>
          <p:nvGrpSpPr>
            <p:cNvPr id="223" name="Group 222">
              <a:extLst>
                <a:ext uri="{FF2B5EF4-FFF2-40B4-BE49-F238E27FC236}">
                  <a16:creationId xmlns:a16="http://schemas.microsoft.com/office/drawing/2014/main" id="{99B4FD6F-66E4-4525-905A-002C419CBF85}"/>
                </a:ext>
              </a:extLst>
            </p:cNvPr>
            <p:cNvGrpSpPr/>
            <p:nvPr/>
          </p:nvGrpSpPr>
          <p:grpSpPr>
            <a:xfrm>
              <a:off x="244675" y="4000957"/>
              <a:ext cx="1067822" cy="398972"/>
              <a:chOff x="94228" y="4054674"/>
              <a:chExt cx="1327848" cy="496126"/>
            </a:xfrm>
          </p:grpSpPr>
          <p:grpSp>
            <p:nvGrpSpPr>
              <p:cNvPr id="224" name="Group 223">
                <a:extLst>
                  <a:ext uri="{FF2B5EF4-FFF2-40B4-BE49-F238E27FC236}">
                    <a16:creationId xmlns:a16="http://schemas.microsoft.com/office/drawing/2014/main" id="{4E2E9BD6-4FF4-4BAD-8601-08033BAA95E3}"/>
                  </a:ext>
                </a:extLst>
              </p:cNvPr>
              <p:cNvGrpSpPr/>
              <p:nvPr/>
            </p:nvGrpSpPr>
            <p:grpSpPr>
              <a:xfrm>
                <a:off x="94228" y="4054674"/>
                <a:ext cx="565043" cy="490322"/>
                <a:chOff x="582887" y="2608468"/>
                <a:chExt cx="565043" cy="490322"/>
              </a:xfrm>
            </p:grpSpPr>
            <p:grpSp>
              <p:nvGrpSpPr>
                <p:cNvPr id="275" name="Group 274">
                  <a:extLst>
                    <a:ext uri="{FF2B5EF4-FFF2-40B4-BE49-F238E27FC236}">
                      <a16:creationId xmlns:a16="http://schemas.microsoft.com/office/drawing/2014/main" id="{2DA2EADE-4AD6-47BC-89A2-03CA79A2BDF3}"/>
                    </a:ext>
                  </a:extLst>
                </p:cNvPr>
                <p:cNvGrpSpPr/>
                <p:nvPr/>
              </p:nvGrpSpPr>
              <p:grpSpPr>
                <a:xfrm>
                  <a:off x="582887" y="2608468"/>
                  <a:ext cx="565043" cy="490322"/>
                  <a:chOff x="-2759707" y="1099472"/>
                  <a:chExt cx="7926138" cy="6799719"/>
                </a:xfrm>
              </p:grpSpPr>
              <p:sp>
                <p:nvSpPr>
                  <p:cNvPr id="280" name="Rectangle 317">
                    <a:extLst>
                      <a:ext uri="{FF2B5EF4-FFF2-40B4-BE49-F238E27FC236}">
                        <a16:creationId xmlns:a16="http://schemas.microsoft.com/office/drawing/2014/main" id="{189A2071-15DC-4228-AB3D-6E2AE963A073}"/>
                      </a:ext>
                    </a:extLst>
                  </p:cNvPr>
                  <p:cNvSpPr/>
                  <p:nvPr/>
                </p:nvSpPr>
                <p:spPr bwMode="auto">
                  <a:xfrm>
                    <a:off x="-1103536" y="6493184"/>
                    <a:ext cx="4613797" cy="1133081"/>
                  </a:xfrm>
                  <a:custGeom>
                    <a:avLst/>
                    <a:gdLst>
                      <a:gd name="connsiteX0" fmla="*/ 0 w 4983252"/>
                      <a:gd name="connsiteY0" fmla="*/ 0 h 1835045"/>
                      <a:gd name="connsiteX1" fmla="*/ 4983252 w 4983252"/>
                      <a:gd name="connsiteY1" fmla="*/ 0 h 1835045"/>
                      <a:gd name="connsiteX2" fmla="*/ 4983252 w 4983252"/>
                      <a:gd name="connsiteY2" fmla="*/ 1835045 h 1835045"/>
                      <a:gd name="connsiteX3" fmla="*/ 0 w 4983252"/>
                      <a:gd name="connsiteY3" fmla="*/ 1835045 h 1835045"/>
                      <a:gd name="connsiteX4" fmla="*/ 0 w 4983252"/>
                      <a:gd name="connsiteY4" fmla="*/ 0 h 1835045"/>
                      <a:gd name="connsiteX0" fmla="*/ 1339273 w 4983252"/>
                      <a:gd name="connsiteY0" fmla="*/ 36945 h 1835045"/>
                      <a:gd name="connsiteX1" fmla="*/ 4983252 w 4983252"/>
                      <a:gd name="connsiteY1" fmla="*/ 0 h 1835045"/>
                      <a:gd name="connsiteX2" fmla="*/ 4983252 w 4983252"/>
                      <a:gd name="connsiteY2" fmla="*/ 1835045 h 1835045"/>
                      <a:gd name="connsiteX3" fmla="*/ 0 w 4983252"/>
                      <a:gd name="connsiteY3" fmla="*/ 1835045 h 1835045"/>
                      <a:gd name="connsiteX4" fmla="*/ 1339273 w 4983252"/>
                      <a:gd name="connsiteY4" fmla="*/ 36945 h 1835045"/>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339273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339273 w 4983252"/>
                      <a:gd name="connsiteY4" fmla="*/ 0 h 1798100"/>
                      <a:gd name="connsiteX0" fmla="*/ 1625600 w 4983252"/>
                      <a:gd name="connsiteY0" fmla="*/ 0 h 1798100"/>
                      <a:gd name="connsiteX1" fmla="*/ 3228343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0 h 1798100"/>
                      <a:gd name="connsiteX1" fmla="*/ 2997434 w 4983252"/>
                      <a:gd name="connsiteY1" fmla="*/ 1 h 1798100"/>
                      <a:gd name="connsiteX2" fmla="*/ 4983252 w 4983252"/>
                      <a:gd name="connsiteY2" fmla="*/ 1798100 h 1798100"/>
                      <a:gd name="connsiteX3" fmla="*/ 0 w 4983252"/>
                      <a:gd name="connsiteY3" fmla="*/ 1798100 h 1798100"/>
                      <a:gd name="connsiteX4" fmla="*/ 1625600 w 4983252"/>
                      <a:gd name="connsiteY4" fmla="*/ 0 h 1798100"/>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625600 w 4983252"/>
                      <a:gd name="connsiteY0" fmla="*/ 9235 h 1807335"/>
                      <a:gd name="connsiteX1" fmla="*/ 3209870 w 4983252"/>
                      <a:gd name="connsiteY1" fmla="*/ 0 h 1807335"/>
                      <a:gd name="connsiteX2" fmla="*/ 4983252 w 4983252"/>
                      <a:gd name="connsiteY2" fmla="*/ 1807335 h 1807335"/>
                      <a:gd name="connsiteX3" fmla="*/ 0 w 4983252"/>
                      <a:gd name="connsiteY3" fmla="*/ 1807335 h 1807335"/>
                      <a:gd name="connsiteX4" fmla="*/ 1625600 w 4983252"/>
                      <a:gd name="connsiteY4" fmla="*/ 9235 h 1807335"/>
                      <a:gd name="connsiteX0" fmla="*/ 1431636 w 4983252"/>
                      <a:gd name="connsiteY0" fmla="*/ 369454 h 1807335"/>
                      <a:gd name="connsiteX1" fmla="*/ 3209870 w 4983252"/>
                      <a:gd name="connsiteY1" fmla="*/ 0 h 1807335"/>
                      <a:gd name="connsiteX2" fmla="*/ 4983252 w 4983252"/>
                      <a:gd name="connsiteY2" fmla="*/ 1807335 h 1807335"/>
                      <a:gd name="connsiteX3" fmla="*/ 0 w 4983252"/>
                      <a:gd name="connsiteY3" fmla="*/ 1807335 h 1807335"/>
                      <a:gd name="connsiteX4" fmla="*/ 1431636 w 4983252"/>
                      <a:gd name="connsiteY4" fmla="*/ 369454 h 1807335"/>
                      <a:gd name="connsiteX0" fmla="*/ 1431636 w 4983252"/>
                      <a:gd name="connsiteY0" fmla="*/ 0 h 1437881"/>
                      <a:gd name="connsiteX1" fmla="*/ 3551615 w 4983252"/>
                      <a:gd name="connsiteY1" fmla="*/ 1 h 1437881"/>
                      <a:gd name="connsiteX2" fmla="*/ 4983252 w 4983252"/>
                      <a:gd name="connsiteY2" fmla="*/ 1437881 h 1437881"/>
                      <a:gd name="connsiteX3" fmla="*/ 0 w 4983252"/>
                      <a:gd name="connsiteY3" fmla="*/ 1437881 h 1437881"/>
                      <a:gd name="connsiteX4" fmla="*/ 1431636 w 4983252"/>
                      <a:gd name="connsiteY4" fmla="*/ 0 h 1437881"/>
                      <a:gd name="connsiteX0" fmla="*/ 1431636 w 4983252"/>
                      <a:gd name="connsiteY0" fmla="*/ 0 h 1437881"/>
                      <a:gd name="connsiteX1" fmla="*/ 3662452 w 4983252"/>
                      <a:gd name="connsiteY1" fmla="*/ 36947 h 1437881"/>
                      <a:gd name="connsiteX2" fmla="*/ 4983252 w 4983252"/>
                      <a:gd name="connsiteY2" fmla="*/ 1437881 h 1437881"/>
                      <a:gd name="connsiteX3" fmla="*/ 0 w 4983252"/>
                      <a:gd name="connsiteY3" fmla="*/ 1437881 h 1437881"/>
                      <a:gd name="connsiteX4" fmla="*/ 1431636 w 4983252"/>
                      <a:gd name="connsiteY4" fmla="*/ 0 h 1437881"/>
                      <a:gd name="connsiteX0" fmla="*/ 1219200 w 4770816"/>
                      <a:gd name="connsiteY0" fmla="*/ 0 h 1437881"/>
                      <a:gd name="connsiteX1" fmla="*/ 3450016 w 4770816"/>
                      <a:gd name="connsiteY1" fmla="*/ 36947 h 1437881"/>
                      <a:gd name="connsiteX2" fmla="*/ 4770816 w 4770816"/>
                      <a:gd name="connsiteY2" fmla="*/ 1437881 h 1437881"/>
                      <a:gd name="connsiteX3" fmla="*/ 0 w 4770816"/>
                      <a:gd name="connsiteY3" fmla="*/ 1133081 h 1437881"/>
                      <a:gd name="connsiteX4" fmla="*/ 1219200 w 4770816"/>
                      <a:gd name="connsiteY4" fmla="*/ 0 h 1437881"/>
                      <a:gd name="connsiteX0" fmla="*/ 1219200 w 4632270"/>
                      <a:gd name="connsiteY0" fmla="*/ 0 h 1133081"/>
                      <a:gd name="connsiteX1" fmla="*/ 3450016 w 4632270"/>
                      <a:gd name="connsiteY1" fmla="*/ 36947 h 1133081"/>
                      <a:gd name="connsiteX2" fmla="*/ 4632270 w 4632270"/>
                      <a:gd name="connsiteY2" fmla="*/ 1105372 h 1133081"/>
                      <a:gd name="connsiteX3" fmla="*/ 0 w 4632270"/>
                      <a:gd name="connsiteY3" fmla="*/ 1133081 h 1133081"/>
                      <a:gd name="connsiteX4" fmla="*/ 1219200 w 4632270"/>
                      <a:gd name="connsiteY4" fmla="*/ 0 h 1133081"/>
                      <a:gd name="connsiteX0" fmla="*/ 1219200 w 4623033"/>
                      <a:gd name="connsiteY0" fmla="*/ 0 h 1170027"/>
                      <a:gd name="connsiteX1" fmla="*/ 3450016 w 4623033"/>
                      <a:gd name="connsiteY1" fmla="*/ 36947 h 1170027"/>
                      <a:gd name="connsiteX2" fmla="*/ 4623033 w 4623033"/>
                      <a:gd name="connsiteY2" fmla="*/ 1170027 h 1170027"/>
                      <a:gd name="connsiteX3" fmla="*/ 0 w 4623033"/>
                      <a:gd name="connsiteY3" fmla="*/ 1133081 h 1170027"/>
                      <a:gd name="connsiteX4" fmla="*/ 1219200 w 4623033"/>
                      <a:gd name="connsiteY4" fmla="*/ 0 h 1170027"/>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40780 w 4613797"/>
                      <a:gd name="connsiteY1" fmla="*/ 36947 h 1188499"/>
                      <a:gd name="connsiteX2" fmla="*/ 4613797 w 4613797"/>
                      <a:gd name="connsiteY2" fmla="*/ 1170027 h 1188499"/>
                      <a:gd name="connsiteX3" fmla="*/ 0 w 4613797"/>
                      <a:gd name="connsiteY3" fmla="*/ 1188499 h 1188499"/>
                      <a:gd name="connsiteX4" fmla="*/ 1209964 w 4613797"/>
                      <a:gd name="connsiteY4" fmla="*/ 0 h 1188499"/>
                      <a:gd name="connsiteX0" fmla="*/ 1209964 w 4613797"/>
                      <a:gd name="connsiteY0" fmla="*/ 0 h 1188499"/>
                      <a:gd name="connsiteX1" fmla="*/ 3450017 w 4613797"/>
                      <a:gd name="connsiteY1" fmla="*/ 55420 h 1188499"/>
                      <a:gd name="connsiteX2" fmla="*/ 4613797 w 4613797"/>
                      <a:gd name="connsiteY2" fmla="*/ 1170027 h 1188499"/>
                      <a:gd name="connsiteX3" fmla="*/ 0 w 4613797"/>
                      <a:gd name="connsiteY3" fmla="*/ 1188499 h 1188499"/>
                      <a:gd name="connsiteX4" fmla="*/ 1209964 w 4613797"/>
                      <a:gd name="connsiteY4" fmla="*/ 0 h 1188499"/>
                      <a:gd name="connsiteX0" fmla="*/ 1200728 w 4613797"/>
                      <a:gd name="connsiteY0" fmla="*/ 0 h 1133081"/>
                      <a:gd name="connsiteX1" fmla="*/ 3450017 w 4613797"/>
                      <a:gd name="connsiteY1" fmla="*/ 2 h 1133081"/>
                      <a:gd name="connsiteX2" fmla="*/ 4613797 w 4613797"/>
                      <a:gd name="connsiteY2" fmla="*/ 1114609 h 1133081"/>
                      <a:gd name="connsiteX3" fmla="*/ 0 w 4613797"/>
                      <a:gd name="connsiteY3" fmla="*/ 1133081 h 1133081"/>
                      <a:gd name="connsiteX4" fmla="*/ 1200728 w 4613797"/>
                      <a:gd name="connsiteY4" fmla="*/ 0 h 1133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797" h="1133081">
                        <a:moveTo>
                          <a:pt x="1200728" y="0"/>
                        </a:moveTo>
                        <a:lnTo>
                          <a:pt x="3450017" y="2"/>
                        </a:lnTo>
                        <a:cubicBezTo>
                          <a:pt x="3268369" y="617841"/>
                          <a:pt x="2948172" y="1023243"/>
                          <a:pt x="4613797" y="1114609"/>
                        </a:cubicBezTo>
                        <a:lnTo>
                          <a:pt x="0" y="1133081"/>
                        </a:lnTo>
                        <a:cubicBezTo>
                          <a:pt x="1453187" y="1087896"/>
                          <a:pt x="1456267" y="654785"/>
                          <a:pt x="1200728" y="0"/>
                        </a:cubicBezTo>
                        <a:close/>
                      </a:path>
                    </a:pathLst>
                  </a:custGeom>
                  <a:solidFill>
                    <a:srgbClr val="7C7C7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ounded Rectangle 439">
                    <a:extLst>
                      <a:ext uri="{FF2B5EF4-FFF2-40B4-BE49-F238E27FC236}">
                        <a16:creationId xmlns:a16="http://schemas.microsoft.com/office/drawing/2014/main" id="{A592A41A-B947-4D53-80DF-B5E910DB2CB1}"/>
                      </a:ext>
                    </a:extLst>
                  </p:cNvPr>
                  <p:cNvSpPr/>
                  <p:nvPr/>
                </p:nvSpPr>
                <p:spPr bwMode="auto">
                  <a:xfrm>
                    <a:off x="-2759707" y="1099472"/>
                    <a:ext cx="7926138" cy="5508726"/>
                  </a:xfrm>
                  <a:prstGeom prst="roundRect">
                    <a:avLst>
                      <a:gd name="adj" fmla="val 8482"/>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54FD4F11-3334-40D1-BEB9-FDE8AE8FFD17}"/>
                      </a:ext>
                    </a:extLst>
                  </p:cNvPr>
                  <p:cNvSpPr/>
                  <p:nvPr/>
                </p:nvSpPr>
                <p:spPr bwMode="auto">
                  <a:xfrm>
                    <a:off x="-2133709" y="1626405"/>
                    <a:ext cx="6674142" cy="4361521"/>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094A8FCD-CF92-4D1D-B254-6AB39229DC2F}"/>
                      </a:ext>
                    </a:extLst>
                  </p:cNvPr>
                  <p:cNvSpPr/>
                  <p:nvPr/>
                </p:nvSpPr>
                <p:spPr bwMode="auto">
                  <a:xfrm>
                    <a:off x="-1332157" y="7460659"/>
                    <a:ext cx="5071038" cy="438532"/>
                  </a:xfrm>
                  <a:prstGeom prst="rect">
                    <a:avLst/>
                  </a:prstGeom>
                  <a:solidFill>
                    <a:srgbClr val="A3A4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6" name="Freeform 5">
                  <a:extLst>
                    <a:ext uri="{FF2B5EF4-FFF2-40B4-BE49-F238E27FC236}">
                      <a16:creationId xmlns:a16="http://schemas.microsoft.com/office/drawing/2014/main" id="{A40ACC27-376D-4601-9210-4B94E5408DD6}"/>
                    </a:ext>
                  </a:extLst>
                </p:cNvPr>
                <p:cNvSpPr>
                  <a:spLocks/>
                </p:cNvSpPr>
                <p:nvPr/>
              </p:nvSpPr>
              <p:spPr bwMode="auto">
                <a:xfrm>
                  <a:off x="721671" y="2654378"/>
                  <a:ext cx="287501" cy="280651"/>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7" name="Rectangle 6">
                  <a:extLst>
                    <a:ext uri="{FF2B5EF4-FFF2-40B4-BE49-F238E27FC236}">
                      <a16:creationId xmlns:a16="http://schemas.microsoft.com/office/drawing/2014/main" id="{A8448156-E66F-48D5-9825-7E1B7BA24221}"/>
                    </a:ext>
                  </a:extLst>
                </p:cNvPr>
                <p:cNvSpPr>
                  <a:spLocks noChangeArrowheads="1"/>
                </p:cNvSpPr>
                <p:nvPr/>
              </p:nvSpPr>
              <p:spPr bwMode="auto">
                <a:xfrm>
                  <a:off x="767306" y="2814098"/>
                  <a:ext cx="36508" cy="1209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8" name="Rectangle 7">
                  <a:extLst>
                    <a:ext uri="{FF2B5EF4-FFF2-40B4-BE49-F238E27FC236}">
                      <a16:creationId xmlns:a16="http://schemas.microsoft.com/office/drawing/2014/main" id="{B1668903-9970-40D1-90CC-A855B5700BC8}"/>
                    </a:ext>
                  </a:extLst>
                </p:cNvPr>
                <p:cNvSpPr>
                  <a:spLocks noChangeArrowheads="1"/>
                </p:cNvSpPr>
                <p:nvPr/>
              </p:nvSpPr>
              <p:spPr bwMode="auto">
                <a:xfrm>
                  <a:off x="839181" y="2707998"/>
                  <a:ext cx="37649" cy="227031"/>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9" name="Rectangle 8">
                  <a:extLst>
                    <a:ext uri="{FF2B5EF4-FFF2-40B4-BE49-F238E27FC236}">
                      <a16:creationId xmlns:a16="http://schemas.microsoft.com/office/drawing/2014/main" id="{5F074DEA-976C-4E4D-91C2-ADC32F96E340}"/>
                    </a:ext>
                  </a:extLst>
                </p:cNvPr>
                <p:cNvSpPr>
                  <a:spLocks noChangeArrowheads="1"/>
                </p:cNvSpPr>
                <p:nvPr/>
              </p:nvSpPr>
              <p:spPr bwMode="auto">
                <a:xfrm>
                  <a:off x="912197" y="2754773"/>
                  <a:ext cx="37649" cy="180256"/>
                </a:xfrm>
                <a:prstGeom prst="rect">
                  <a:avLst/>
                </a:prstGeom>
                <a:noFill/>
                <a:ln w="12700" cap="flat">
                  <a:solidFill>
                    <a:schemeClr val="bg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25" name="Group 224">
                <a:extLst>
                  <a:ext uri="{FF2B5EF4-FFF2-40B4-BE49-F238E27FC236}">
                    <a16:creationId xmlns:a16="http://schemas.microsoft.com/office/drawing/2014/main" id="{24096A9D-14D3-40B8-A1C5-521A4D86BA53}"/>
                  </a:ext>
                </a:extLst>
              </p:cNvPr>
              <p:cNvGrpSpPr/>
              <p:nvPr/>
            </p:nvGrpSpPr>
            <p:grpSpPr>
              <a:xfrm>
                <a:off x="833546" y="4054674"/>
                <a:ext cx="588530" cy="496126"/>
                <a:chOff x="493618" y="3055549"/>
                <a:chExt cx="716256" cy="603797"/>
              </a:xfrm>
            </p:grpSpPr>
            <p:grpSp>
              <p:nvGrpSpPr>
                <p:cNvPr id="226" name="Group 225">
                  <a:extLst>
                    <a:ext uri="{FF2B5EF4-FFF2-40B4-BE49-F238E27FC236}">
                      <a16:creationId xmlns:a16="http://schemas.microsoft.com/office/drawing/2014/main" id="{8366F608-F84B-49F4-A8FF-5D0CF10580E0}"/>
                    </a:ext>
                  </a:extLst>
                </p:cNvPr>
                <p:cNvGrpSpPr/>
                <p:nvPr/>
              </p:nvGrpSpPr>
              <p:grpSpPr>
                <a:xfrm>
                  <a:off x="796699" y="3403695"/>
                  <a:ext cx="413175" cy="253655"/>
                  <a:chOff x="-655566" y="3895060"/>
                  <a:chExt cx="761727" cy="430956"/>
                </a:xfrm>
              </p:grpSpPr>
              <p:grpSp>
                <p:nvGrpSpPr>
                  <p:cNvPr id="259" name="Group 258">
                    <a:extLst>
                      <a:ext uri="{FF2B5EF4-FFF2-40B4-BE49-F238E27FC236}">
                        <a16:creationId xmlns:a16="http://schemas.microsoft.com/office/drawing/2014/main" id="{758A0E01-1F14-44E3-8A4A-3DBF7AC1CE59}"/>
                      </a:ext>
                    </a:extLst>
                  </p:cNvPr>
                  <p:cNvGrpSpPr/>
                  <p:nvPr/>
                </p:nvGrpSpPr>
                <p:grpSpPr>
                  <a:xfrm>
                    <a:off x="-655566" y="3895060"/>
                    <a:ext cx="761727" cy="430956"/>
                    <a:chOff x="10867216" y="6204939"/>
                    <a:chExt cx="791499" cy="447800"/>
                  </a:xfrm>
                </p:grpSpPr>
                <p:sp>
                  <p:nvSpPr>
                    <p:cNvPr id="268" name="Round Same Side Corner Rectangle 206">
                      <a:extLst>
                        <a:ext uri="{FF2B5EF4-FFF2-40B4-BE49-F238E27FC236}">
                          <a16:creationId xmlns:a16="http://schemas.microsoft.com/office/drawing/2014/main" id="{AAC746E9-77D1-4E79-A795-0E1A4A577F59}"/>
                        </a:ext>
                      </a:extLst>
                    </p:cNvPr>
                    <p:cNvSpPr/>
                    <p:nvPr/>
                  </p:nvSpPr>
                  <p:spPr bwMode="auto">
                    <a:xfrm>
                      <a:off x="10867216" y="6613795"/>
                      <a:ext cx="791499" cy="19313"/>
                    </a:xfrm>
                    <a:prstGeom prst="round2SameRect">
                      <a:avLst>
                        <a:gd name="adj1" fmla="val 16667"/>
                        <a:gd name="adj2" fmla="val 50000"/>
                      </a:avLst>
                    </a:prstGeom>
                    <a:solidFill>
                      <a:srgbClr val="CBCB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69" name="Group 268">
                      <a:extLst>
                        <a:ext uri="{FF2B5EF4-FFF2-40B4-BE49-F238E27FC236}">
                          <a16:creationId xmlns:a16="http://schemas.microsoft.com/office/drawing/2014/main" id="{8062CA6A-A309-4518-820C-887C5363B6DC}"/>
                        </a:ext>
                      </a:extLst>
                    </p:cNvPr>
                    <p:cNvGrpSpPr/>
                    <p:nvPr/>
                  </p:nvGrpSpPr>
                  <p:grpSpPr>
                    <a:xfrm>
                      <a:off x="10924674" y="6204939"/>
                      <a:ext cx="676584" cy="420187"/>
                      <a:chOff x="10924674" y="6204939"/>
                      <a:chExt cx="676584" cy="420187"/>
                    </a:xfrm>
                  </p:grpSpPr>
                  <p:grpSp>
                    <p:nvGrpSpPr>
                      <p:cNvPr id="271" name="Group 270">
                        <a:extLst>
                          <a:ext uri="{FF2B5EF4-FFF2-40B4-BE49-F238E27FC236}">
                            <a16:creationId xmlns:a16="http://schemas.microsoft.com/office/drawing/2014/main" id="{35B3EB0E-DF51-4CF6-AB2D-E0AEB236B0C3}"/>
                          </a:ext>
                        </a:extLst>
                      </p:cNvPr>
                      <p:cNvGrpSpPr/>
                      <p:nvPr/>
                    </p:nvGrpSpPr>
                    <p:grpSpPr>
                      <a:xfrm>
                        <a:off x="10924674" y="6204939"/>
                        <a:ext cx="676584" cy="406447"/>
                        <a:chOff x="15402433" y="3770727"/>
                        <a:chExt cx="3379343" cy="2030084"/>
                      </a:xfrm>
                    </p:grpSpPr>
                    <p:sp>
                      <p:nvSpPr>
                        <p:cNvPr id="273" name="Round Same Side Corner Rectangle 211">
                          <a:extLst>
                            <a:ext uri="{FF2B5EF4-FFF2-40B4-BE49-F238E27FC236}">
                              <a16:creationId xmlns:a16="http://schemas.microsoft.com/office/drawing/2014/main" id="{10E7C695-A5FB-43D3-A748-76019EA188CB}"/>
                            </a:ext>
                          </a:extLst>
                        </p:cNvPr>
                        <p:cNvSpPr/>
                        <p:nvPr/>
                      </p:nvSpPr>
                      <p:spPr bwMode="auto">
                        <a:xfrm>
                          <a:off x="15402433" y="3770727"/>
                          <a:ext cx="3379343" cy="2030084"/>
                        </a:xfrm>
                        <a:prstGeom prst="round2SameRect">
                          <a:avLst>
                            <a:gd name="adj1" fmla="val 6117"/>
                            <a:gd name="adj2" fmla="val 0"/>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FE3826BF-BF2D-48B5-BFF6-F8EEE847498B}"/>
                            </a:ext>
                          </a:extLst>
                        </p:cNvPr>
                        <p:cNvSpPr/>
                        <p:nvPr/>
                      </p:nvSpPr>
                      <p:spPr bwMode="auto">
                        <a:xfrm>
                          <a:off x="15577629" y="3912794"/>
                          <a:ext cx="3028950" cy="17577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Round Same Side Corner Rectangle 210">
                        <a:extLst>
                          <a:ext uri="{FF2B5EF4-FFF2-40B4-BE49-F238E27FC236}">
                            <a16:creationId xmlns:a16="http://schemas.microsoft.com/office/drawing/2014/main" id="{7BAB449D-61FE-43E0-A3AE-F46F30493861}"/>
                          </a:ext>
                        </a:extLst>
                      </p:cNvPr>
                      <p:cNvSpPr/>
                      <p:nvPr/>
                    </p:nvSpPr>
                    <p:spPr bwMode="auto">
                      <a:xfrm>
                        <a:off x="11200006" y="6613796"/>
                        <a:ext cx="125920" cy="11330"/>
                      </a:xfrm>
                      <a:prstGeom prst="round2SameRect">
                        <a:avLst>
                          <a:gd name="adj1" fmla="val 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70" name="Round Same Side Corner Rectangle 139">
                      <a:extLst>
                        <a:ext uri="{FF2B5EF4-FFF2-40B4-BE49-F238E27FC236}">
                          <a16:creationId xmlns:a16="http://schemas.microsoft.com/office/drawing/2014/main" id="{3E0F5FAF-6FEF-4813-BDE3-6E56073710D9}"/>
                        </a:ext>
                      </a:extLst>
                    </p:cNvPr>
                    <p:cNvSpPr/>
                    <p:nvPr/>
                  </p:nvSpPr>
                  <p:spPr bwMode="auto">
                    <a:xfrm>
                      <a:off x="10871098" y="6632155"/>
                      <a:ext cx="784941" cy="20584"/>
                    </a:xfrm>
                    <a:custGeom>
                      <a:avLst/>
                      <a:gdLst>
                        <a:gd name="connsiteX0" fmla="*/ 16077 w 3953311"/>
                        <a:gd name="connsiteY0" fmla="*/ 0 h 96463"/>
                        <a:gd name="connsiteX1" fmla="*/ 3937234 w 3953311"/>
                        <a:gd name="connsiteY1" fmla="*/ 0 h 96463"/>
                        <a:gd name="connsiteX2" fmla="*/ 3953311 w 3953311"/>
                        <a:gd name="connsiteY2" fmla="*/ 16077 h 96463"/>
                        <a:gd name="connsiteX3" fmla="*/ 3953311 w 3953311"/>
                        <a:gd name="connsiteY3" fmla="*/ 48232 h 96463"/>
                        <a:gd name="connsiteX4" fmla="*/ 3905079 w 3953311"/>
                        <a:gd name="connsiteY4" fmla="*/ 96464 h 96463"/>
                        <a:gd name="connsiteX5" fmla="*/ 48232 w 3953311"/>
                        <a:gd name="connsiteY5" fmla="*/ 96463 h 96463"/>
                        <a:gd name="connsiteX6" fmla="*/ 0 w 3953311"/>
                        <a:gd name="connsiteY6" fmla="*/ 48231 h 96463"/>
                        <a:gd name="connsiteX7" fmla="*/ 0 w 3953311"/>
                        <a:gd name="connsiteY7" fmla="*/ 16077 h 96463"/>
                        <a:gd name="connsiteX8" fmla="*/ 16077 w 3953311"/>
                        <a:gd name="connsiteY8" fmla="*/ 0 h 96463"/>
                        <a:gd name="connsiteX0" fmla="*/ 16077 w 3953311"/>
                        <a:gd name="connsiteY0" fmla="*/ 0 h 96464"/>
                        <a:gd name="connsiteX1" fmla="*/ 3937234 w 3953311"/>
                        <a:gd name="connsiteY1" fmla="*/ 0 h 96464"/>
                        <a:gd name="connsiteX2" fmla="*/ 3953311 w 3953311"/>
                        <a:gd name="connsiteY2" fmla="*/ 16077 h 96464"/>
                        <a:gd name="connsiteX3" fmla="*/ 3953311 w 3953311"/>
                        <a:gd name="connsiteY3" fmla="*/ 48232 h 96464"/>
                        <a:gd name="connsiteX4" fmla="*/ 3905079 w 3953311"/>
                        <a:gd name="connsiteY4" fmla="*/ 96464 h 96464"/>
                        <a:gd name="connsiteX5" fmla="*/ 145069 w 3953311"/>
                        <a:gd name="connsiteY5" fmla="*/ 91701 h 96464"/>
                        <a:gd name="connsiteX6" fmla="*/ 0 w 3953311"/>
                        <a:gd name="connsiteY6" fmla="*/ 48231 h 96464"/>
                        <a:gd name="connsiteX7" fmla="*/ 0 w 3953311"/>
                        <a:gd name="connsiteY7" fmla="*/ 16077 h 96464"/>
                        <a:gd name="connsiteX8" fmla="*/ 16077 w 3953311"/>
                        <a:gd name="connsiteY8" fmla="*/ 0 h 96464"/>
                        <a:gd name="connsiteX0" fmla="*/ 197402 w 4134636"/>
                        <a:gd name="connsiteY0" fmla="*/ 0 h 96464"/>
                        <a:gd name="connsiteX1" fmla="*/ 4118559 w 4134636"/>
                        <a:gd name="connsiteY1" fmla="*/ 0 h 96464"/>
                        <a:gd name="connsiteX2" fmla="*/ 4134636 w 4134636"/>
                        <a:gd name="connsiteY2" fmla="*/ 16077 h 96464"/>
                        <a:gd name="connsiteX3" fmla="*/ 4134636 w 4134636"/>
                        <a:gd name="connsiteY3" fmla="*/ 48232 h 96464"/>
                        <a:gd name="connsiteX4" fmla="*/ 4086404 w 4134636"/>
                        <a:gd name="connsiteY4" fmla="*/ 96464 h 96464"/>
                        <a:gd name="connsiteX5" fmla="*/ 326394 w 4134636"/>
                        <a:gd name="connsiteY5" fmla="*/ 91701 h 96464"/>
                        <a:gd name="connsiteX6" fmla="*/ 181325 w 4134636"/>
                        <a:gd name="connsiteY6" fmla="*/ 16077 h 96464"/>
                        <a:gd name="connsiteX7" fmla="*/ 197402 w 4134636"/>
                        <a:gd name="connsiteY7" fmla="*/ 0 h 96464"/>
                        <a:gd name="connsiteX0" fmla="*/ 419838 w 4357072"/>
                        <a:gd name="connsiteY0" fmla="*/ 0 h 96464"/>
                        <a:gd name="connsiteX1" fmla="*/ 4340995 w 4357072"/>
                        <a:gd name="connsiteY1" fmla="*/ 0 h 96464"/>
                        <a:gd name="connsiteX2" fmla="*/ 4357072 w 4357072"/>
                        <a:gd name="connsiteY2" fmla="*/ 16077 h 96464"/>
                        <a:gd name="connsiteX3" fmla="*/ 4357072 w 4357072"/>
                        <a:gd name="connsiteY3" fmla="*/ 48232 h 96464"/>
                        <a:gd name="connsiteX4" fmla="*/ 4308840 w 4357072"/>
                        <a:gd name="connsiteY4" fmla="*/ 96464 h 96464"/>
                        <a:gd name="connsiteX5" fmla="*/ 548830 w 4357072"/>
                        <a:gd name="connsiteY5" fmla="*/ 91701 h 96464"/>
                        <a:gd name="connsiteX6" fmla="*/ 419838 w 4357072"/>
                        <a:gd name="connsiteY6" fmla="*/ 0 h 96464"/>
                        <a:gd name="connsiteX0" fmla="*/ 268467 w 4205701"/>
                        <a:gd name="connsiteY0" fmla="*/ 0 h 96464"/>
                        <a:gd name="connsiteX1" fmla="*/ 4189624 w 4205701"/>
                        <a:gd name="connsiteY1" fmla="*/ 0 h 96464"/>
                        <a:gd name="connsiteX2" fmla="*/ 4205701 w 4205701"/>
                        <a:gd name="connsiteY2" fmla="*/ 16077 h 96464"/>
                        <a:gd name="connsiteX3" fmla="*/ 4205701 w 4205701"/>
                        <a:gd name="connsiteY3" fmla="*/ 48232 h 96464"/>
                        <a:gd name="connsiteX4" fmla="*/ 4157469 w 4205701"/>
                        <a:gd name="connsiteY4" fmla="*/ 96464 h 96464"/>
                        <a:gd name="connsiteX5" fmla="*/ 397459 w 4205701"/>
                        <a:gd name="connsiteY5" fmla="*/ 91701 h 96464"/>
                        <a:gd name="connsiteX6" fmla="*/ 268467 w 4205701"/>
                        <a:gd name="connsiteY6" fmla="*/ 0 h 96464"/>
                        <a:gd name="connsiteX0" fmla="*/ 21813 w 3959047"/>
                        <a:gd name="connsiteY0" fmla="*/ 0 h 96464"/>
                        <a:gd name="connsiteX1" fmla="*/ 3942970 w 3959047"/>
                        <a:gd name="connsiteY1" fmla="*/ 0 h 96464"/>
                        <a:gd name="connsiteX2" fmla="*/ 3959047 w 3959047"/>
                        <a:gd name="connsiteY2" fmla="*/ 16077 h 96464"/>
                        <a:gd name="connsiteX3" fmla="*/ 3959047 w 3959047"/>
                        <a:gd name="connsiteY3" fmla="*/ 48232 h 96464"/>
                        <a:gd name="connsiteX4" fmla="*/ 3910815 w 3959047"/>
                        <a:gd name="connsiteY4" fmla="*/ 96464 h 96464"/>
                        <a:gd name="connsiteX5" fmla="*/ 150805 w 3959047"/>
                        <a:gd name="connsiteY5" fmla="*/ 91701 h 96464"/>
                        <a:gd name="connsiteX6" fmla="*/ 21813 w 3959047"/>
                        <a:gd name="connsiteY6" fmla="*/ 0 h 96464"/>
                        <a:gd name="connsiteX0" fmla="*/ 0 w 3937234"/>
                        <a:gd name="connsiteY0" fmla="*/ 0 h 96464"/>
                        <a:gd name="connsiteX1" fmla="*/ 3921157 w 3937234"/>
                        <a:gd name="connsiteY1" fmla="*/ 0 h 96464"/>
                        <a:gd name="connsiteX2" fmla="*/ 3937234 w 3937234"/>
                        <a:gd name="connsiteY2" fmla="*/ 16077 h 96464"/>
                        <a:gd name="connsiteX3" fmla="*/ 3937234 w 3937234"/>
                        <a:gd name="connsiteY3" fmla="*/ 48232 h 96464"/>
                        <a:gd name="connsiteX4" fmla="*/ 3889002 w 3937234"/>
                        <a:gd name="connsiteY4" fmla="*/ 96464 h 96464"/>
                        <a:gd name="connsiteX5" fmla="*/ 128992 w 3937234"/>
                        <a:gd name="connsiteY5" fmla="*/ 91701 h 96464"/>
                        <a:gd name="connsiteX6" fmla="*/ 0 w 3937234"/>
                        <a:gd name="connsiteY6" fmla="*/ 0 h 96464"/>
                        <a:gd name="connsiteX0" fmla="*/ 159187 w 4124996"/>
                        <a:gd name="connsiteY0" fmla="*/ 0 h 96464"/>
                        <a:gd name="connsiteX1" fmla="*/ 4108919 w 4124996"/>
                        <a:gd name="connsiteY1" fmla="*/ 0 h 96464"/>
                        <a:gd name="connsiteX2" fmla="*/ 4124996 w 4124996"/>
                        <a:gd name="connsiteY2" fmla="*/ 16077 h 96464"/>
                        <a:gd name="connsiteX3" fmla="*/ 4124996 w 4124996"/>
                        <a:gd name="connsiteY3" fmla="*/ 48232 h 96464"/>
                        <a:gd name="connsiteX4" fmla="*/ 4076764 w 4124996"/>
                        <a:gd name="connsiteY4" fmla="*/ 96464 h 96464"/>
                        <a:gd name="connsiteX5" fmla="*/ 316754 w 4124996"/>
                        <a:gd name="connsiteY5" fmla="*/ 91701 h 96464"/>
                        <a:gd name="connsiteX6" fmla="*/ 159187 w 4124996"/>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65809 w 3965809"/>
                        <a:gd name="connsiteY3" fmla="*/ 48232 h 96464"/>
                        <a:gd name="connsiteX4" fmla="*/ 3917577 w 3965809"/>
                        <a:gd name="connsiteY4" fmla="*/ 96464 h 96464"/>
                        <a:gd name="connsiteX5" fmla="*/ 157567 w 3965809"/>
                        <a:gd name="connsiteY5" fmla="*/ 91701 h 96464"/>
                        <a:gd name="connsiteX6" fmla="*/ 0 w 3965809"/>
                        <a:gd name="connsiteY6" fmla="*/ 0 h 96464"/>
                        <a:gd name="connsiteX0" fmla="*/ 0 w 3965809"/>
                        <a:gd name="connsiteY0" fmla="*/ 0 h 96464"/>
                        <a:gd name="connsiteX1" fmla="*/ 3949732 w 3965809"/>
                        <a:gd name="connsiteY1" fmla="*/ 0 h 96464"/>
                        <a:gd name="connsiteX2" fmla="*/ 3965809 w 3965809"/>
                        <a:gd name="connsiteY2" fmla="*/ 16077 h 96464"/>
                        <a:gd name="connsiteX3" fmla="*/ 3917577 w 3965809"/>
                        <a:gd name="connsiteY3" fmla="*/ 96464 h 96464"/>
                        <a:gd name="connsiteX4" fmla="*/ 157567 w 3965809"/>
                        <a:gd name="connsiteY4" fmla="*/ 91701 h 96464"/>
                        <a:gd name="connsiteX5" fmla="*/ 0 w 3965809"/>
                        <a:gd name="connsiteY5" fmla="*/ 0 h 96464"/>
                        <a:gd name="connsiteX0" fmla="*/ 0 w 4416042"/>
                        <a:gd name="connsiteY0" fmla="*/ 0 h 96464"/>
                        <a:gd name="connsiteX1" fmla="*/ 3949732 w 4416042"/>
                        <a:gd name="connsiteY1" fmla="*/ 0 h 96464"/>
                        <a:gd name="connsiteX2" fmla="*/ 3917577 w 4416042"/>
                        <a:gd name="connsiteY2" fmla="*/ 96464 h 96464"/>
                        <a:gd name="connsiteX3" fmla="*/ 157567 w 4416042"/>
                        <a:gd name="connsiteY3" fmla="*/ 91701 h 96464"/>
                        <a:gd name="connsiteX4" fmla="*/ 0 w 4416042"/>
                        <a:gd name="connsiteY4" fmla="*/ 0 h 96464"/>
                        <a:gd name="connsiteX0" fmla="*/ 0 w 4235248"/>
                        <a:gd name="connsiteY0" fmla="*/ 0 h 96464"/>
                        <a:gd name="connsiteX1" fmla="*/ 3949732 w 4235248"/>
                        <a:gd name="connsiteY1" fmla="*/ 0 h 96464"/>
                        <a:gd name="connsiteX2" fmla="*/ 3917577 w 4235248"/>
                        <a:gd name="connsiteY2" fmla="*/ 96464 h 96464"/>
                        <a:gd name="connsiteX3" fmla="*/ 157567 w 4235248"/>
                        <a:gd name="connsiteY3" fmla="*/ 91701 h 96464"/>
                        <a:gd name="connsiteX4" fmla="*/ 0 w 4235248"/>
                        <a:gd name="connsiteY4" fmla="*/ 0 h 96464"/>
                        <a:gd name="connsiteX0" fmla="*/ 0 w 4211511"/>
                        <a:gd name="connsiteY0" fmla="*/ 0 h 96464"/>
                        <a:gd name="connsiteX1" fmla="*/ 3949732 w 4211511"/>
                        <a:gd name="connsiteY1" fmla="*/ 0 h 96464"/>
                        <a:gd name="connsiteX2" fmla="*/ 3814389 w 4211511"/>
                        <a:gd name="connsiteY2" fmla="*/ 96464 h 96464"/>
                        <a:gd name="connsiteX3" fmla="*/ 157567 w 4211511"/>
                        <a:gd name="connsiteY3" fmla="*/ 91701 h 96464"/>
                        <a:gd name="connsiteX4" fmla="*/ 0 w 4211511"/>
                        <a:gd name="connsiteY4" fmla="*/ 0 h 96464"/>
                        <a:gd name="connsiteX0" fmla="*/ 0 w 3949892"/>
                        <a:gd name="connsiteY0" fmla="*/ 0 h 96464"/>
                        <a:gd name="connsiteX1" fmla="*/ 3949732 w 3949892"/>
                        <a:gd name="connsiteY1" fmla="*/ 0 h 96464"/>
                        <a:gd name="connsiteX2" fmla="*/ 3814389 w 3949892"/>
                        <a:gd name="connsiteY2" fmla="*/ 96464 h 96464"/>
                        <a:gd name="connsiteX3" fmla="*/ 157567 w 3949892"/>
                        <a:gd name="connsiteY3" fmla="*/ 91701 h 96464"/>
                        <a:gd name="connsiteX4" fmla="*/ 0 w 3949892"/>
                        <a:gd name="connsiteY4" fmla="*/ 0 h 96464"/>
                        <a:gd name="connsiteX0" fmla="*/ 0 w 3950482"/>
                        <a:gd name="connsiteY0" fmla="*/ 0 h 98214"/>
                        <a:gd name="connsiteX1" fmla="*/ 3949732 w 3950482"/>
                        <a:gd name="connsiteY1" fmla="*/ 0 h 98214"/>
                        <a:gd name="connsiteX2" fmla="*/ 3814389 w 3950482"/>
                        <a:gd name="connsiteY2" fmla="*/ 96464 h 98214"/>
                        <a:gd name="connsiteX3" fmla="*/ 157567 w 3950482"/>
                        <a:gd name="connsiteY3" fmla="*/ 91701 h 98214"/>
                        <a:gd name="connsiteX4" fmla="*/ 0 w 3950482"/>
                        <a:gd name="connsiteY4" fmla="*/ 0 h 98214"/>
                        <a:gd name="connsiteX0" fmla="*/ 0 w 3954882"/>
                        <a:gd name="connsiteY0" fmla="*/ 0 h 98214"/>
                        <a:gd name="connsiteX1" fmla="*/ 3949732 w 3954882"/>
                        <a:gd name="connsiteY1" fmla="*/ 0 h 98214"/>
                        <a:gd name="connsiteX2" fmla="*/ 3814389 w 3954882"/>
                        <a:gd name="connsiteY2" fmla="*/ 96464 h 98214"/>
                        <a:gd name="connsiteX3" fmla="*/ 157567 w 3954882"/>
                        <a:gd name="connsiteY3" fmla="*/ 91701 h 98214"/>
                        <a:gd name="connsiteX4" fmla="*/ 0 w 3954882"/>
                        <a:gd name="connsiteY4" fmla="*/ 0 h 98214"/>
                        <a:gd name="connsiteX0" fmla="*/ 0 w 4140719"/>
                        <a:gd name="connsiteY0" fmla="*/ 4763 h 107592"/>
                        <a:gd name="connsiteX1" fmla="*/ 3949732 w 4140719"/>
                        <a:gd name="connsiteY1" fmla="*/ 0 h 107592"/>
                        <a:gd name="connsiteX2" fmla="*/ 3814389 w 4140719"/>
                        <a:gd name="connsiteY2" fmla="*/ 101227 h 107592"/>
                        <a:gd name="connsiteX3" fmla="*/ 157567 w 4140719"/>
                        <a:gd name="connsiteY3" fmla="*/ 96464 h 107592"/>
                        <a:gd name="connsiteX4" fmla="*/ 0 w 4140719"/>
                        <a:gd name="connsiteY4" fmla="*/ 4763 h 107592"/>
                        <a:gd name="connsiteX0" fmla="*/ 0 w 4140719"/>
                        <a:gd name="connsiteY0" fmla="*/ 4763 h 101342"/>
                        <a:gd name="connsiteX1" fmla="*/ 3949732 w 4140719"/>
                        <a:gd name="connsiteY1" fmla="*/ 0 h 101342"/>
                        <a:gd name="connsiteX2" fmla="*/ 3814389 w 4140719"/>
                        <a:gd name="connsiteY2" fmla="*/ 101227 h 101342"/>
                        <a:gd name="connsiteX3" fmla="*/ 157567 w 4140719"/>
                        <a:gd name="connsiteY3" fmla="*/ 96464 h 101342"/>
                        <a:gd name="connsiteX4" fmla="*/ 0 w 4140719"/>
                        <a:gd name="connsiteY4" fmla="*/ 4763 h 101342"/>
                        <a:gd name="connsiteX0" fmla="*/ 0 w 3967861"/>
                        <a:gd name="connsiteY0" fmla="*/ 4763 h 102812"/>
                        <a:gd name="connsiteX1" fmla="*/ 3949732 w 3967861"/>
                        <a:gd name="connsiteY1" fmla="*/ 0 h 102812"/>
                        <a:gd name="connsiteX2" fmla="*/ 3814389 w 3967861"/>
                        <a:gd name="connsiteY2" fmla="*/ 101227 h 102812"/>
                        <a:gd name="connsiteX3" fmla="*/ 157567 w 3967861"/>
                        <a:gd name="connsiteY3" fmla="*/ 96464 h 102812"/>
                        <a:gd name="connsiteX4" fmla="*/ 0 w 3967861"/>
                        <a:gd name="connsiteY4" fmla="*/ 4763 h 102812"/>
                        <a:gd name="connsiteX0" fmla="*/ 0 w 3952514"/>
                        <a:gd name="connsiteY0" fmla="*/ 4763 h 102812"/>
                        <a:gd name="connsiteX1" fmla="*/ 3949732 w 3952514"/>
                        <a:gd name="connsiteY1" fmla="*/ 0 h 102812"/>
                        <a:gd name="connsiteX2" fmla="*/ 3814389 w 3952514"/>
                        <a:gd name="connsiteY2" fmla="*/ 101227 h 102812"/>
                        <a:gd name="connsiteX3" fmla="*/ 157567 w 3952514"/>
                        <a:gd name="connsiteY3" fmla="*/ 96464 h 102812"/>
                        <a:gd name="connsiteX4" fmla="*/ 0 w 3952514"/>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53541"/>
                        <a:gd name="connsiteY0" fmla="*/ 4763 h 102812"/>
                        <a:gd name="connsiteX1" fmla="*/ 3949732 w 3953541"/>
                        <a:gd name="connsiteY1" fmla="*/ 0 h 102812"/>
                        <a:gd name="connsiteX2" fmla="*/ 3814389 w 3953541"/>
                        <a:gd name="connsiteY2" fmla="*/ 101227 h 102812"/>
                        <a:gd name="connsiteX3" fmla="*/ 157567 w 3953541"/>
                        <a:gd name="connsiteY3" fmla="*/ 96464 h 102812"/>
                        <a:gd name="connsiteX4" fmla="*/ 0 w 3953541"/>
                        <a:gd name="connsiteY4" fmla="*/ 4763 h 102812"/>
                        <a:gd name="connsiteX0" fmla="*/ 0 w 3949732"/>
                        <a:gd name="connsiteY0" fmla="*/ 4763 h 102812"/>
                        <a:gd name="connsiteX1" fmla="*/ 3949732 w 3949732"/>
                        <a:gd name="connsiteY1" fmla="*/ 0 h 102812"/>
                        <a:gd name="connsiteX2" fmla="*/ 3814389 w 3949732"/>
                        <a:gd name="connsiteY2" fmla="*/ 101227 h 102812"/>
                        <a:gd name="connsiteX3" fmla="*/ 157567 w 3949732"/>
                        <a:gd name="connsiteY3" fmla="*/ 96464 h 102812"/>
                        <a:gd name="connsiteX4" fmla="*/ 0 w 3949732"/>
                        <a:gd name="connsiteY4" fmla="*/ 4763 h 10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32" h="102812">
                          <a:moveTo>
                            <a:pt x="0" y="4763"/>
                          </a:moveTo>
                          <a:lnTo>
                            <a:pt x="3949732" y="0"/>
                          </a:lnTo>
                          <a:cubicBezTo>
                            <a:pt x="3921269" y="49415"/>
                            <a:pt x="3912223" y="77600"/>
                            <a:pt x="3814389" y="101227"/>
                          </a:cubicBezTo>
                          <a:cubicBezTo>
                            <a:pt x="3615749" y="106192"/>
                            <a:pt x="1376508" y="98052"/>
                            <a:pt x="157567" y="96464"/>
                          </a:cubicBezTo>
                          <a:cubicBezTo>
                            <a:pt x="43858" y="72838"/>
                            <a:pt x="2971" y="13695"/>
                            <a:pt x="0" y="4763"/>
                          </a:cubicBezTo>
                          <a:close/>
                        </a:path>
                      </a:pathLst>
                    </a:cu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0" name="Group 259">
                    <a:extLst>
                      <a:ext uri="{FF2B5EF4-FFF2-40B4-BE49-F238E27FC236}">
                        <a16:creationId xmlns:a16="http://schemas.microsoft.com/office/drawing/2014/main" id="{8FBA29D4-F5F4-4964-9CE9-373B81CD67F3}"/>
                      </a:ext>
                    </a:extLst>
                  </p:cNvPr>
                  <p:cNvGrpSpPr/>
                  <p:nvPr/>
                </p:nvGrpSpPr>
                <p:grpSpPr>
                  <a:xfrm>
                    <a:off x="-571796" y="3917872"/>
                    <a:ext cx="588901" cy="343249"/>
                    <a:chOff x="11780774" y="6292409"/>
                    <a:chExt cx="518383" cy="373899"/>
                  </a:xfrm>
                </p:grpSpPr>
                <p:sp>
                  <p:nvSpPr>
                    <p:cNvPr id="261" name="Rectangle 260">
                      <a:extLst>
                        <a:ext uri="{FF2B5EF4-FFF2-40B4-BE49-F238E27FC236}">
                          <a16:creationId xmlns:a16="http://schemas.microsoft.com/office/drawing/2014/main" id="{0F80C8E7-5FBC-4DD8-8EFC-0C8D3C189D46}"/>
                        </a:ext>
                      </a:extLst>
                    </p:cNvPr>
                    <p:cNvSpPr/>
                    <p:nvPr/>
                  </p:nvSpPr>
                  <p:spPr bwMode="auto">
                    <a:xfrm>
                      <a:off x="11780775" y="6292409"/>
                      <a:ext cx="518382" cy="37389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3BF66DDB-0A38-4130-9E9D-335CD043D5E7}"/>
                        </a:ext>
                      </a:extLst>
                    </p:cNvPr>
                    <p:cNvSpPr/>
                    <p:nvPr/>
                  </p:nvSpPr>
                  <p:spPr bwMode="auto">
                    <a:xfrm>
                      <a:off x="12007521" y="6336304"/>
                      <a:ext cx="291635" cy="31769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2AA6964-F5F9-4030-BA55-5B8EA4AC9AA0}"/>
                        </a:ext>
                      </a:extLst>
                    </p:cNvPr>
                    <p:cNvSpPr/>
                    <p:nvPr/>
                  </p:nvSpPr>
                  <p:spPr bwMode="auto">
                    <a:xfrm>
                      <a:off x="11780775" y="6292410"/>
                      <a:ext cx="518382" cy="84822"/>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0D2EED7B-EA26-4120-98F3-5AE49B4D4F83}"/>
                        </a:ext>
                      </a:extLst>
                    </p:cNvPr>
                    <p:cNvSpPr/>
                    <p:nvPr/>
                  </p:nvSpPr>
                  <p:spPr bwMode="auto">
                    <a:xfrm>
                      <a:off x="11780774" y="6427712"/>
                      <a:ext cx="231247" cy="49801"/>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ounded Rectangle 203">
                      <a:extLst>
                        <a:ext uri="{FF2B5EF4-FFF2-40B4-BE49-F238E27FC236}">
                          <a16:creationId xmlns:a16="http://schemas.microsoft.com/office/drawing/2014/main" id="{E56E3F7D-7B03-4F5A-8364-A6603FA6C15C}"/>
                        </a:ext>
                      </a:extLst>
                    </p:cNvPr>
                    <p:cNvSpPr/>
                    <p:nvPr/>
                  </p:nvSpPr>
                  <p:spPr bwMode="auto">
                    <a:xfrm>
                      <a:off x="12023779" y="6427712"/>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ounded Rectangle 204">
                      <a:extLst>
                        <a:ext uri="{FF2B5EF4-FFF2-40B4-BE49-F238E27FC236}">
                          <a16:creationId xmlns:a16="http://schemas.microsoft.com/office/drawing/2014/main" id="{694BC06E-6351-49F3-9CCC-66A0684374E0}"/>
                        </a:ext>
                      </a:extLst>
                    </p:cNvPr>
                    <p:cNvSpPr/>
                    <p:nvPr/>
                  </p:nvSpPr>
                  <p:spPr bwMode="auto">
                    <a:xfrm>
                      <a:off x="12023779" y="6482254"/>
                      <a:ext cx="210879"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ounded Rectangle 205">
                      <a:extLst>
                        <a:ext uri="{FF2B5EF4-FFF2-40B4-BE49-F238E27FC236}">
                          <a16:creationId xmlns:a16="http://schemas.microsoft.com/office/drawing/2014/main" id="{710F783C-31AF-461F-8CF6-25DECEAEC095}"/>
                        </a:ext>
                      </a:extLst>
                    </p:cNvPr>
                    <p:cNvSpPr/>
                    <p:nvPr/>
                  </p:nvSpPr>
                  <p:spPr bwMode="auto">
                    <a:xfrm>
                      <a:off x="12013407" y="6541679"/>
                      <a:ext cx="148745"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01475957-BEED-4BA8-9723-0DAFFE9BAF80}"/>
                    </a:ext>
                  </a:extLst>
                </p:cNvPr>
                <p:cNvGrpSpPr/>
                <p:nvPr/>
              </p:nvGrpSpPr>
              <p:grpSpPr>
                <a:xfrm>
                  <a:off x="959876" y="3055549"/>
                  <a:ext cx="217476" cy="328226"/>
                  <a:chOff x="-296232" y="3492549"/>
                  <a:chExt cx="211588" cy="319338"/>
                </a:xfrm>
              </p:grpSpPr>
              <p:sp>
                <p:nvSpPr>
                  <p:cNvPr id="249" name="Rounded Rectangle 182">
                    <a:extLst>
                      <a:ext uri="{FF2B5EF4-FFF2-40B4-BE49-F238E27FC236}">
                        <a16:creationId xmlns:a16="http://schemas.microsoft.com/office/drawing/2014/main" id="{F5F3F543-F327-460B-828F-277AA8731BAA}"/>
                      </a:ext>
                    </a:extLst>
                  </p:cNvPr>
                  <p:cNvSpPr/>
                  <p:nvPr/>
                </p:nvSpPr>
                <p:spPr>
                  <a:xfrm>
                    <a:off x="-296232" y="3492549"/>
                    <a:ext cx="211588" cy="319338"/>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50" name="Oval 249">
                    <a:extLst>
                      <a:ext uri="{FF2B5EF4-FFF2-40B4-BE49-F238E27FC236}">
                        <a16:creationId xmlns:a16="http://schemas.microsoft.com/office/drawing/2014/main" id="{63E25C2A-5F07-4E5B-889F-AF632F76151B}"/>
                      </a:ext>
                    </a:extLst>
                  </p:cNvPr>
                  <p:cNvSpPr/>
                  <p:nvPr/>
                </p:nvSpPr>
                <p:spPr>
                  <a:xfrm>
                    <a:off x="-204881" y="3775409"/>
                    <a:ext cx="28885" cy="2811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51" name="Rounded Rectangle 184">
                    <a:extLst>
                      <a:ext uri="{FF2B5EF4-FFF2-40B4-BE49-F238E27FC236}">
                        <a16:creationId xmlns:a16="http://schemas.microsoft.com/office/drawing/2014/main" id="{0116EA1A-FC6B-46FF-8B10-DCCF2330353E}"/>
                      </a:ext>
                    </a:extLst>
                  </p:cNvPr>
                  <p:cNvSpPr/>
                  <p:nvPr/>
                </p:nvSpPr>
                <p:spPr>
                  <a:xfrm>
                    <a:off x="-228162" y="3504194"/>
                    <a:ext cx="75447" cy="9371"/>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52" name="Group 251">
                    <a:extLst>
                      <a:ext uri="{FF2B5EF4-FFF2-40B4-BE49-F238E27FC236}">
                        <a16:creationId xmlns:a16="http://schemas.microsoft.com/office/drawing/2014/main" id="{FA7128D3-A75A-4F95-8F3E-EC913EB4BB00}"/>
                      </a:ext>
                    </a:extLst>
                  </p:cNvPr>
                  <p:cNvGrpSpPr/>
                  <p:nvPr/>
                </p:nvGrpSpPr>
                <p:grpSpPr>
                  <a:xfrm>
                    <a:off x="-267082" y="3531358"/>
                    <a:ext cx="152122" cy="225695"/>
                    <a:chOff x="11279466" y="5630123"/>
                    <a:chExt cx="137117" cy="225695"/>
                  </a:xfrm>
                </p:grpSpPr>
                <p:sp>
                  <p:nvSpPr>
                    <p:cNvPr id="253" name="Rectangle 252">
                      <a:extLst>
                        <a:ext uri="{FF2B5EF4-FFF2-40B4-BE49-F238E27FC236}">
                          <a16:creationId xmlns:a16="http://schemas.microsoft.com/office/drawing/2014/main" id="{60A0C68D-7F69-4C3E-9299-E803293D80BF}"/>
                        </a:ext>
                      </a:extLst>
                    </p:cNvPr>
                    <p:cNvSpPr/>
                    <p:nvPr/>
                  </p:nvSpPr>
                  <p:spPr bwMode="auto">
                    <a:xfrm>
                      <a:off x="11279466" y="5630123"/>
                      <a:ext cx="137117" cy="2256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a:extLst>
                        <a:ext uri="{FF2B5EF4-FFF2-40B4-BE49-F238E27FC236}">
                          <a16:creationId xmlns:a16="http://schemas.microsoft.com/office/drawing/2014/main" id="{815E338F-05E5-4E81-B2B4-928959424162}"/>
                        </a:ext>
                      </a:extLst>
                    </p:cNvPr>
                    <p:cNvSpPr/>
                    <p:nvPr/>
                  </p:nvSpPr>
                  <p:spPr bwMode="auto">
                    <a:xfrm>
                      <a:off x="11279466" y="5630123"/>
                      <a:ext cx="137117" cy="45719"/>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ounded Rectangle 195">
                      <a:extLst>
                        <a:ext uri="{FF2B5EF4-FFF2-40B4-BE49-F238E27FC236}">
                          <a16:creationId xmlns:a16="http://schemas.microsoft.com/office/drawing/2014/main" id="{531E9CBF-633F-44FD-9EB6-DD8B28120696}"/>
                        </a:ext>
                      </a:extLst>
                    </p:cNvPr>
                    <p:cNvSpPr/>
                    <p:nvPr/>
                  </p:nvSpPr>
                  <p:spPr bwMode="auto">
                    <a:xfrm>
                      <a:off x="11281572" y="5786471"/>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ounded Rectangle 196">
                      <a:extLst>
                        <a:ext uri="{FF2B5EF4-FFF2-40B4-BE49-F238E27FC236}">
                          <a16:creationId xmlns:a16="http://schemas.microsoft.com/office/drawing/2014/main" id="{EACFF83E-0C58-46D0-BE37-2CD74EE9692A}"/>
                        </a:ext>
                      </a:extLst>
                    </p:cNvPr>
                    <p:cNvSpPr/>
                    <p:nvPr/>
                  </p:nvSpPr>
                  <p:spPr bwMode="auto">
                    <a:xfrm>
                      <a:off x="11281572" y="5817696"/>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ounded Rectangle 197">
                      <a:extLst>
                        <a:ext uri="{FF2B5EF4-FFF2-40B4-BE49-F238E27FC236}">
                          <a16:creationId xmlns:a16="http://schemas.microsoft.com/office/drawing/2014/main" id="{52D302AC-4120-402A-B713-A7114E2827CC}"/>
                        </a:ext>
                      </a:extLst>
                    </p:cNvPr>
                    <p:cNvSpPr/>
                    <p:nvPr/>
                  </p:nvSpPr>
                  <p:spPr bwMode="auto">
                    <a:xfrm>
                      <a:off x="11281572" y="5745403"/>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ounded Rectangle 198">
                      <a:extLst>
                        <a:ext uri="{FF2B5EF4-FFF2-40B4-BE49-F238E27FC236}">
                          <a16:creationId xmlns:a16="http://schemas.microsoft.com/office/drawing/2014/main" id="{8372C914-429F-490E-BC4A-D2022F9FBC13}"/>
                        </a:ext>
                      </a:extLst>
                    </p:cNvPr>
                    <p:cNvSpPr/>
                    <p:nvPr/>
                  </p:nvSpPr>
                  <p:spPr bwMode="auto">
                    <a:xfrm>
                      <a:off x="11281572" y="5711088"/>
                      <a:ext cx="135011" cy="17577"/>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212846DB-2FDC-4AEC-B3AE-C87B772DC069}"/>
                    </a:ext>
                  </a:extLst>
                </p:cNvPr>
                <p:cNvGrpSpPr/>
                <p:nvPr/>
              </p:nvGrpSpPr>
              <p:grpSpPr>
                <a:xfrm>
                  <a:off x="505834" y="3069727"/>
                  <a:ext cx="408640" cy="294744"/>
                  <a:chOff x="505834" y="3069727"/>
                  <a:chExt cx="408640" cy="294744"/>
                </a:xfrm>
              </p:grpSpPr>
              <p:sp>
                <p:nvSpPr>
                  <p:cNvPr id="242" name="Rectangle 241">
                    <a:extLst>
                      <a:ext uri="{FF2B5EF4-FFF2-40B4-BE49-F238E27FC236}">
                        <a16:creationId xmlns:a16="http://schemas.microsoft.com/office/drawing/2014/main" id="{D230FC90-3AE7-4DA2-9DBA-1AF49A1A1740}"/>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F6B3EE2-FBED-402B-8D05-D548A3547D0C}"/>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14F8667B-9526-4089-B779-FBBF96EB18B2}"/>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7A587CBC-1C09-4887-AA0D-DE866B67863F}"/>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ounded Rectangle 176">
                    <a:extLst>
                      <a:ext uri="{FF2B5EF4-FFF2-40B4-BE49-F238E27FC236}">
                        <a16:creationId xmlns:a16="http://schemas.microsoft.com/office/drawing/2014/main" id="{584ABD9E-82E9-429A-90E8-A24BFDC87833}"/>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ounded Rectangle 177">
                    <a:extLst>
                      <a:ext uri="{FF2B5EF4-FFF2-40B4-BE49-F238E27FC236}">
                        <a16:creationId xmlns:a16="http://schemas.microsoft.com/office/drawing/2014/main" id="{C1BD37EF-FAB3-48E7-8FAB-471EFA8EDF1D}"/>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ounded Rectangle 178">
                    <a:extLst>
                      <a:ext uri="{FF2B5EF4-FFF2-40B4-BE49-F238E27FC236}">
                        <a16:creationId xmlns:a16="http://schemas.microsoft.com/office/drawing/2014/main" id="{F7EFD3E1-5F0A-42D0-B4AB-6C978B11C299}"/>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29" name="Freeform 179">
                  <a:extLst>
                    <a:ext uri="{FF2B5EF4-FFF2-40B4-BE49-F238E27FC236}">
                      <a16:creationId xmlns:a16="http://schemas.microsoft.com/office/drawing/2014/main" id="{86B48F98-BAC8-4D11-BD71-CBC743B32E9B}"/>
                    </a:ext>
                  </a:extLst>
                </p:cNvPr>
                <p:cNvSpPr/>
                <p:nvPr/>
              </p:nvSpPr>
              <p:spPr bwMode="auto">
                <a:xfrm>
                  <a:off x="493618" y="3063740"/>
                  <a:ext cx="437426" cy="318180"/>
                </a:xfrm>
                <a:custGeom>
                  <a:avLst/>
                  <a:gdLst>
                    <a:gd name="connsiteX0" fmla="*/ 113996 w 1443376"/>
                    <a:gd name="connsiteY0" fmla="*/ 100428 h 1049902"/>
                    <a:gd name="connsiteX1" fmla="*/ 113996 w 1443376"/>
                    <a:gd name="connsiteY1" fmla="*/ 931686 h 1049902"/>
                    <a:gd name="connsiteX2" fmla="*/ 1329379 w 1443376"/>
                    <a:gd name="connsiteY2" fmla="*/ 931686 h 1049902"/>
                    <a:gd name="connsiteX3" fmla="*/ 1329379 w 1443376"/>
                    <a:gd name="connsiteY3" fmla="*/ 100428 h 1049902"/>
                    <a:gd name="connsiteX4" fmla="*/ 89053 w 1443376"/>
                    <a:gd name="connsiteY4" fmla="*/ 0 h 1049902"/>
                    <a:gd name="connsiteX5" fmla="*/ 1354323 w 1443376"/>
                    <a:gd name="connsiteY5" fmla="*/ 0 h 1049902"/>
                    <a:gd name="connsiteX6" fmla="*/ 1443376 w 1443376"/>
                    <a:gd name="connsiteY6" fmla="*/ 89053 h 1049902"/>
                    <a:gd name="connsiteX7" fmla="*/ 1443376 w 1443376"/>
                    <a:gd name="connsiteY7" fmla="*/ 960849 h 1049902"/>
                    <a:gd name="connsiteX8" fmla="*/ 1354323 w 1443376"/>
                    <a:gd name="connsiteY8" fmla="*/ 1049902 h 1049902"/>
                    <a:gd name="connsiteX9" fmla="*/ 89053 w 1443376"/>
                    <a:gd name="connsiteY9" fmla="*/ 1049902 h 1049902"/>
                    <a:gd name="connsiteX10" fmla="*/ 0 w 1443376"/>
                    <a:gd name="connsiteY10" fmla="*/ 960849 h 1049902"/>
                    <a:gd name="connsiteX11" fmla="*/ 0 w 1443376"/>
                    <a:gd name="connsiteY11" fmla="*/ 89053 h 1049902"/>
                    <a:gd name="connsiteX12" fmla="*/ 89053 w 1443376"/>
                    <a:gd name="connsiteY12" fmla="*/ 0 h 104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43376" h="1049902">
                      <a:moveTo>
                        <a:pt x="113996" y="100428"/>
                      </a:moveTo>
                      <a:lnTo>
                        <a:pt x="113996" y="931686"/>
                      </a:lnTo>
                      <a:lnTo>
                        <a:pt x="1329379" y="931686"/>
                      </a:lnTo>
                      <a:lnTo>
                        <a:pt x="1329379" y="100428"/>
                      </a:lnTo>
                      <a:close/>
                      <a:moveTo>
                        <a:pt x="89053" y="0"/>
                      </a:moveTo>
                      <a:lnTo>
                        <a:pt x="1354323" y="0"/>
                      </a:lnTo>
                      <a:cubicBezTo>
                        <a:pt x="1403506" y="0"/>
                        <a:pt x="1443376" y="39870"/>
                        <a:pt x="1443376" y="89053"/>
                      </a:cubicBezTo>
                      <a:lnTo>
                        <a:pt x="1443376" y="960849"/>
                      </a:lnTo>
                      <a:cubicBezTo>
                        <a:pt x="1443376" y="1010032"/>
                        <a:pt x="1403506" y="1049902"/>
                        <a:pt x="1354323" y="1049902"/>
                      </a:cubicBezTo>
                      <a:lnTo>
                        <a:pt x="89053" y="1049902"/>
                      </a:lnTo>
                      <a:cubicBezTo>
                        <a:pt x="39870" y="1049902"/>
                        <a:pt x="0" y="1010032"/>
                        <a:pt x="0" y="960849"/>
                      </a:cubicBezTo>
                      <a:lnTo>
                        <a:pt x="0" y="89053"/>
                      </a:lnTo>
                      <a:cubicBezTo>
                        <a:pt x="0" y="39870"/>
                        <a:pt x="39870" y="0"/>
                        <a:pt x="89053"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0" name="Group 229">
                  <a:extLst>
                    <a:ext uri="{FF2B5EF4-FFF2-40B4-BE49-F238E27FC236}">
                      <a16:creationId xmlns:a16="http://schemas.microsoft.com/office/drawing/2014/main" id="{8170D191-598A-4CCF-BAC3-9251043A2B99}"/>
                    </a:ext>
                  </a:extLst>
                </p:cNvPr>
                <p:cNvGrpSpPr/>
                <p:nvPr/>
              </p:nvGrpSpPr>
              <p:grpSpPr>
                <a:xfrm>
                  <a:off x="501923" y="3414781"/>
                  <a:ext cx="268776" cy="244565"/>
                  <a:chOff x="501923" y="3414781"/>
                  <a:chExt cx="268776" cy="244565"/>
                </a:xfrm>
              </p:grpSpPr>
              <p:sp>
                <p:nvSpPr>
                  <p:cNvPr id="231" name="Rounded Rectangle 182">
                    <a:extLst>
                      <a:ext uri="{FF2B5EF4-FFF2-40B4-BE49-F238E27FC236}">
                        <a16:creationId xmlns:a16="http://schemas.microsoft.com/office/drawing/2014/main" id="{B01CE9A1-3952-4D43-94FD-9BD4A9E4FC7D}"/>
                      </a:ext>
                    </a:extLst>
                  </p:cNvPr>
                  <p:cNvSpPr/>
                  <p:nvPr/>
                </p:nvSpPr>
                <p:spPr>
                  <a:xfrm rot="16200000">
                    <a:off x="514028" y="3402676"/>
                    <a:ext cx="244565" cy="268776"/>
                  </a:xfrm>
                  <a:prstGeom prst="roundRect">
                    <a:avLst>
                      <a:gd name="adj" fmla="val 6467"/>
                    </a:avLst>
                  </a:pr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6" tIns="46618" rIns="46618" bIns="93236" numCol="1" spcCol="0" rtlCol="0" fromWordArt="0" anchor="b" anchorCtr="0" forceAA="0" compatLnSpc="1">
                    <a:prstTxWarp prst="textNoShape">
                      <a:avLst/>
                    </a:prstTxWarp>
                    <a:noAutofit/>
                  </a:bodyPr>
                  <a:lstStyle/>
                  <a:p>
                    <a:pPr algn="ctr" defTabSz="931831" fontAlgn="base">
                      <a:spcBef>
                        <a:spcPct val="0"/>
                      </a:spcBef>
                      <a:spcAft>
                        <a:spcPct val="0"/>
                      </a:spcAft>
                    </a:pPr>
                    <a:endParaRPr lang="en-US" sz="1835" kern="0" spc="-5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FEC83DA2-C6AC-4509-BB83-0EDD6C9A4401}"/>
                      </a:ext>
                    </a:extLst>
                  </p:cNvPr>
                  <p:cNvSpPr/>
                  <p:nvPr/>
                </p:nvSpPr>
                <p:spPr>
                  <a:xfrm>
                    <a:off x="625239" y="3634136"/>
                    <a:ext cx="22143" cy="21551"/>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33" name="Rounded Rectangle 184">
                    <a:extLst>
                      <a:ext uri="{FF2B5EF4-FFF2-40B4-BE49-F238E27FC236}">
                        <a16:creationId xmlns:a16="http://schemas.microsoft.com/office/drawing/2014/main" id="{0091246C-5F4B-4F91-B80C-CAEAF572DAB4}"/>
                      </a:ext>
                    </a:extLst>
                  </p:cNvPr>
                  <p:cNvSpPr/>
                  <p:nvPr/>
                </p:nvSpPr>
                <p:spPr>
                  <a:xfrm>
                    <a:off x="607392" y="3426226"/>
                    <a:ext cx="57836" cy="7184"/>
                  </a:xfrm>
                  <a:prstGeom prst="roundRect">
                    <a:avLst>
                      <a:gd name="adj" fmla="val 5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nvGrpSpPr>
                  <p:cNvPr id="234" name="Group 233">
                    <a:extLst>
                      <a:ext uri="{FF2B5EF4-FFF2-40B4-BE49-F238E27FC236}">
                        <a16:creationId xmlns:a16="http://schemas.microsoft.com/office/drawing/2014/main" id="{C4858006-042A-466F-B8C8-C58138E0A335}"/>
                      </a:ext>
                    </a:extLst>
                  </p:cNvPr>
                  <p:cNvGrpSpPr/>
                  <p:nvPr/>
                </p:nvGrpSpPr>
                <p:grpSpPr>
                  <a:xfrm>
                    <a:off x="518311" y="3459175"/>
                    <a:ext cx="235999" cy="157484"/>
                    <a:chOff x="505834" y="3069727"/>
                    <a:chExt cx="408640" cy="294744"/>
                  </a:xfrm>
                </p:grpSpPr>
                <p:sp>
                  <p:nvSpPr>
                    <p:cNvPr id="235" name="Rectangle 234">
                      <a:extLst>
                        <a:ext uri="{FF2B5EF4-FFF2-40B4-BE49-F238E27FC236}">
                          <a16:creationId xmlns:a16="http://schemas.microsoft.com/office/drawing/2014/main" id="{7DB44089-435F-4665-94AB-B1F98ABC2A71}"/>
                        </a:ext>
                      </a:extLst>
                    </p:cNvPr>
                    <p:cNvSpPr/>
                    <p:nvPr/>
                  </p:nvSpPr>
                  <p:spPr bwMode="auto">
                    <a:xfrm>
                      <a:off x="505834" y="3069727"/>
                      <a:ext cx="408640" cy="29474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6D456A9A-4E11-47D3-9E98-B9C867C895E2}"/>
                        </a:ext>
                      </a:extLst>
                    </p:cNvPr>
                    <p:cNvSpPr/>
                    <p:nvPr/>
                  </p:nvSpPr>
                  <p:spPr bwMode="auto">
                    <a:xfrm>
                      <a:off x="646207" y="3104329"/>
                      <a:ext cx="268267" cy="25044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4D1A7FD4-1D99-4649-B352-BFD1D27144BE}"/>
                        </a:ext>
                      </a:extLst>
                    </p:cNvPr>
                    <p:cNvSpPr/>
                    <p:nvPr/>
                  </p:nvSpPr>
                  <p:spPr bwMode="auto">
                    <a:xfrm>
                      <a:off x="505834" y="3069728"/>
                      <a:ext cx="408640" cy="66865"/>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E9ECE443-606F-435C-9A71-3448D6BF0359}"/>
                        </a:ext>
                      </a:extLst>
                    </p:cNvPr>
                    <p:cNvSpPr/>
                    <p:nvPr/>
                  </p:nvSpPr>
                  <p:spPr bwMode="auto">
                    <a:xfrm>
                      <a:off x="505834" y="3176386"/>
                      <a:ext cx="140372" cy="35978"/>
                    </a:xfrm>
                    <a:prstGeom prst="rect">
                      <a:avLst/>
                    </a:prstGeom>
                    <a:solidFill>
                      <a:srgbClr val="1C8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ounded Rectangle 176">
                      <a:extLst>
                        <a:ext uri="{FF2B5EF4-FFF2-40B4-BE49-F238E27FC236}">
                          <a16:creationId xmlns:a16="http://schemas.microsoft.com/office/drawing/2014/main" id="{45A4F350-E0D7-49A8-9AE2-A121AAFE3B98}"/>
                        </a:ext>
                      </a:extLst>
                    </p:cNvPr>
                    <p:cNvSpPr/>
                    <p:nvPr/>
                  </p:nvSpPr>
                  <p:spPr bwMode="auto">
                    <a:xfrm>
                      <a:off x="669648" y="3176386"/>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ounded Rectangle 177">
                      <a:extLst>
                        <a:ext uri="{FF2B5EF4-FFF2-40B4-BE49-F238E27FC236}">
                          <a16:creationId xmlns:a16="http://schemas.microsoft.com/office/drawing/2014/main" id="{A1D5E8C1-23BF-4450-BFF1-16D2AA09ACE9}"/>
                        </a:ext>
                      </a:extLst>
                    </p:cNvPr>
                    <p:cNvSpPr/>
                    <p:nvPr/>
                  </p:nvSpPr>
                  <p:spPr bwMode="auto">
                    <a:xfrm>
                      <a:off x="669648" y="3219382"/>
                      <a:ext cx="193981"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ounded Rectangle 178">
                      <a:extLst>
                        <a:ext uri="{FF2B5EF4-FFF2-40B4-BE49-F238E27FC236}">
                          <a16:creationId xmlns:a16="http://schemas.microsoft.com/office/drawing/2014/main" id="{41AB3C6C-7CD3-4BF1-88B1-A7117122F7A0}"/>
                        </a:ext>
                      </a:extLst>
                    </p:cNvPr>
                    <p:cNvSpPr/>
                    <p:nvPr/>
                  </p:nvSpPr>
                  <p:spPr bwMode="auto">
                    <a:xfrm>
                      <a:off x="669648" y="3266226"/>
                      <a:ext cx="136825" cy="13856"/>
                    </a:xfrm>
                    <a:prstGeom prst="roundRect">
                      <a:avLst>
                        <a:gd name="adj" fmla="val 50000"/>
                      </a:avLst>
                    </a:prstGeom>
                    <a:solidFill>
                      <a:srgbClr val="B2B2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grpSp>
      <p:grpSp>
        <p:nvGrpSpPr>
          <p:cNvPr id="284" name="Group 283">
            <a:extLst>
              <a:ext uri="{FF2B5EF4-FFF2-40B4-BE49-F238E27FC236}">
                <a16:creationId xmlns:a16="http://schemas.microsoft.com/office/drawing/2014/main" id="{073DEA26-9FCC-487D-9A38-9F84548B2BD0}"/>
              </a:ext>
            </a:extLst>
          </p:cNvPr>
          <p:cNvGrpSpPr/>
          <p:nvPr userDrawn="1"/>
        </p:nvGrpSpPr>
        <p:grpSpPr>
          <a:xfrm>
            <a:off x="44538" y="3320334"/>
            <a:ext cx="1475072" cy="726137"/>
            <a:chOff x="-36576" y="2104220"/>
            <a:chExt cx="1475072" cy="726138"/>
          </a:xfrm>
        </p:grpSpPr>
        <p:sp>
          <p:nvSpPr>
            <p:cNvPr id="285" name="TextBox 284">
              <a:extLst>
                <a:ext uri="{FF2B5EF4-FFF2-40B4-BE49-F238E27FC236}">
                  <a16:creationId xmlns:a16="http://schemas.microsoft.com/office/drawing/2014/main" id="{0F4C51C2-B7DB-4B1B-8179-886694A8DE95}"/>
                </a:ext>
              </a:extLst>
            </p:cNvPr>
            <p:cNvSpPr txBox="1"/>
            <p:nvPr/>
          </p:nvSpPr>
          <p:spPr>
            <a:xfrm>
              <a:off x="-36576" y="2462828"/>
              <a:ext cx="1475072" cy="36753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r>
                <a:rPr lang="en-US" sz="900" dirty="0"/>
                <a:t>LOGS, FILES AND MEDIA</a:t>
              </a:r>
              <a:br>
                <a:rPr lang="en-US" sz="900" dirty="0"/>
              </a:br>
              <a:r>
                <a:rPr lang="en-US" sz="900" dirty="0"/>
                <a:t>(UNSTRUCTURED)</a:t>
              </a:r>
            </a:p>
          </p:txBody>
        </p:sp>
        <p:grpSp>
          <p:nvGrpSpPr>
            <p:cNvPr id="286" name="Group 285">
              <a:extLst>
                <a:ext uri="{FF2B5EF4-FFF2-40B4-BE49-F238E27FC236}">
                  <a16:creationId xmlns:a16="http://schemas.microsoft.com/office/drawing/2014/main" id="{E3CBB1F9-62CE-41B4-87CE-8C4B7664640A}"/>
                </a:ext>
              </a:extLst>
            </p:cNvPr>
            <p:cNvGrpSpPr/>
            <p:nvPr/>
          </p:nvGrpSpPr>
          <p:grpSpPr>
            <a:xfrm>
              <a:off x="130992" y="2104220"/>
              <a:ext cx="1139936" cy="311980"/>
              <a:chOff x="149010" y="2104220"/>
              <a:chExt cx="1139936" cy="311980"/>
            </a:xfrm>
          </p:grpSpPr>
          <p:pic>
            <p:nvPicPr>
              <p:cNvPr id="287" name="Graphic 286">
                <a:extLst>
                  <a:ext uri="{FF2B5EF4-FFF2-40B4-BE49-F238E27FC236}">
                    <a16:creationId xmlns:a16="http://schemas.microsoft.com/office/drawing/2014/main" id="{65C686C7-6C7A-4AD8-98BA-86DA3B3E51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9010" y="2124261"/>
                <a:ext cx="271899" cy="271899"/>
              </a:xfrm>
              <a:prstGeom prst="rect">
                <a:avLst/>
              </a:prstGeom>
            </p:spPr>
          </p:pic>
          <p:sp>
            <p:nvSpPr>
              <p:cNvPr id="288" name="Freeform: Shape 287">
                <a:extLst>
                  <a:ext uri="{FF2B5EF4-FFF2-40B4-BE49-F238E27FC236}">
                    <a16:creationId xmlns:a16="http://schemas.microsoft.com/office/drawing/2014/main" id="{4FB1EC7C-1443-4134-AE04-4ADB0118A7AB}"/>
                  </a:ext>
                </a:extLst>
              </p:cNvPr>
              <p:cNvSpPr>
                <a:spLocks noChangeAspect="1"/>
              </p:cNvSpPr>
              <p:nvPr/>
            </p:nvSpPr>
            <p:spPr>
              <a:xfrm>
                <a:off x="573186" y="2124302"/>
                <a:ext cx="246905" cy="271816"/>
              </a:xfrm>
              <a:custGeom>
                <a:avLst/>
                <a:gdLst>
                  <a:gd name="connsiteX0" fmla="*/ 421762 w 1860554"/>
                  <a:gd name="connsiteY0" fmla="*/ 1423915 h 2048273"/>
                  <a:gd name="connsiteX1" fmla="*/ 1108860 w 1860554"/>
                  <a:gd name="connsiteY1" fmla="*/ 1423915 h 2048273"/>
                  <a:gd name="connsiteX2" fmla="*/ 1177570 w 1860554"/>
                  <a:gd name="connsiteY2" fmla="*/ 1492624 h 2048273"/>
                  <a:gd name="connsiteX3" fmla="*/ 1177567 w 1860554"/>
                  <a:gd name="connsiteY3" fmla="*/ 1492624 h 2048273"/>
                  <a:gd name="connsiteX4" fmla="*/ 1108857 w 1860554"/>
                  <a:gd name="connsiteY4" fmla="*/ 1561334 h 2048273"/>
                  <a:gd name="connsiteX5" fmla="*/ 421762 w 1860554"/>
                  <a:gd name="connsiteY5" fmla="*/ 1561331 h 2048273"/>
                  <a:gd name="connsiteX6" fmla="*/ 373178 w 1860554"/>
                  <a:gd name="connsiteY6" fmla="*/ 1541205 h 2048273"/>
                  <a:gd name="connsiteX7" fmla="*/ 353052 w 1860554"/>
                  <a:gd name="connsiteY7" fmla="*/ 1492624 h 2048273"/>
                  <a:gd name="connsiteX8" fmla="*/ 373178 w 1860554"/>
                  <a:gd name="connsiteY8" fmla="*/ 1444041 h 2048273"/>
                  <a:gd name="connsiteX9" fmla="*/ 421762 w 1860554"/>
                  <a:gd name="connsiteY9" fmla="*/ 1423915 h 2048273"/>
                  <a:gd name="connsiteX10" fmla="*/ 421762 w 1860554"/>
                  <a:gd name="connsiteY10" fmla="*/ 1063754 h 2048273"/>
                  <a:gd name="connsiteX11" fmla="*/ 1383699 w 1860554"/>
                  <a:gd name="connsiteY11" fmla="*/ 1063754 h 2048273"/>
                  <a:gd name="connsiteX12" fmla="*/ 1452408 w 1860554"/>
                  <a:gd name="connsiteY12" fmla="*/ 1132464 h 2048273"/>
                  <a:gd name="connsiteX13" fmla="*/ 1452405 w 1860554"/>
                  <a:gd name="connsiteY13" fmla="*/ 1132464 h 2048273"/>
                  <a:gd name="connsiteX14" fmla="*/ 1383696 w 1860554"/>
                  <a:gd name="connsiteY14" fmla="*/ 1201174 h 2048273"/>
                  <a:gd name="connsiteX15" fmla="*/ 421762 w 1860554"/>
                  <a:gd name="connsiteY15" fmla="*/ 1201171 h 2048273"/>
                  <a:gd name="connsiteX16" fmla="*/ 373178 w 1860554"/>
                  <a:gd name="connsiteY16" fmla="*/ 1181048 h 2048273"/>
                  <a:gd name="connsiteX17" fmla="*/ 353052 w 1860554"/>
                  <a:gd name="connsiteY17" fmla="*/ 1132464 h 2048273"/>
                  <a:gd name="connsiteX18" fmla="*/ 373178 w 1860554"/>
                  <a:gd name="connsiteY18" fmla="*/ 1083880 h 2048273"/>
                  <a:gd name="connsiteX19" fmla="*/ 421762 w 1860554"/>
                  <a:gd name="connsiteY19" fmla="*/ 1063754 h 2048273"/>
                  <a:gd name="connsiteX20" fmla="*/ 421762 w 1860554"/>
                  <a:gd name="connsiteY20" fmla="*/ 731598 h 2048273"/>
                  <a:gd name="connsiteX21" fmla="*/ 1383699 w 1860554"/>
                  <a:gd name="connsiteY21" fmla="*/ 731598 h 2048273"/>
                  <a:gd name="connsiteX22" fmla="*/ 1452408 w 1860554"/>
                  <a:gd name="connsiteY22" fmla="*/ 800308 h 2048273"/>
                  <a:gd name="connsiteX23" fmla="*/ 1452405 w 1860554"/>
                  <a:gd name="connsiteY23" fmla="*/ 800308 h 2048273"/>
                  <a:gd name="connsiteX24" fmla="*/ 1383696 w 1860554"/>
                  <a:gd name="connsiteY24" fmla="*/ 869017 h 2048273"/>
                  <a:gd name="connsiteX25" fmla="*/ 421762 w 1860554"/>
                  <a:gd name="connsiteY25" fmla="*/ 869014 h 2048273"/>
                  <a:gd name="connsiteX26" fmla="*/ 373178 w 1860554"/>
                  <a:gd name="connsiteY26" fmla="*/ 848888 h 2048273"/>
                  <a:gd name="connsiteX27" fmla="*/ 353052 w 1860554"/>
                  <a:gd name="connsiteY27" fmla="*/ 800305 h 2048273"/>
                  <a:gd name="connsiteX28" fmla="*/ 373178 w 1860554"/>
                  <a:gd name="connsiteY28" fmla="*/ 751724 h 2048273"/>
                  <a:gd name="connsiteX29" fmla="*/ 421762 w 1860554"/>
                  <a:gd name="connsiteY29" fmla="*/ 731598 h 2048273"/>
                  <a:gd name="connsiteX30" fmla="*/ 84508 w 1860554"/>
                  <a:gd name="connsiteY30" fmla="*/ 84508 h 2048273"/>
                  <a:gd name="connsiteX31" fmla="*/ 84508 w 1860554"/>
                  <a:gd name="connsiteY31" fmla="*/ 1963766 h 2048273"/>
                  <a:gd name="connsiteX32" fmla="*/ 1774839 w 1860554"/>
                  <a:gd name="connsiteY32" fmla="*/ 1963766 h 2048273"/>
                  <a:gd name="connsiteX33" fmla="*/ 1774839 w 1860554"/>
                  <a:gd name="connsiteY33" fmla="*/ 457520 h 2048273"/>
                  <a:gd name="connsiteX34" fmla="*/ 1416529 w 1860554"/>
                  <a:gd name="connsiteY34" fmla="*/ 457520 h 2048273"/>
                  <a:gd name="connsiteX35" fmla="*/ 1416529 w 1860554"/>
                  <a:gd name="connsiteY35" fmla="*/ 84508 h 2048273"/>
                  <a:gd name="connsiteX36" fmla="*/ 0 w 1860554"/>
                  <a:gd name="connsiteY36" fmla="*/ 0 h 2048273"/>
                  <a:gd name="connsiteX37" fmla="*/ 1441077 w 1860554"/>
                  <a:gd name="connsiteY37" fmla="*/ 0 h 2048273"/>
                  <a:gd name="connsiteX38" fmla="*/ 1860554 w 1860554"/>
                  <a:gd name="connsiteY38" fmla="*/ 419477 h 2048273"/>
                  <a:gd name="connsiteX39" fmla="*/ 1860554 w 1860554"/>
                  <a:gd name="connsiteY39" fmla="*/ 452507 h 2048273"/>
                  <a:gd name="connsiteX40" fmla="*/ 1859346 w 1860554"/>
                  <a:gd name="connsiteY40" fmla="*/ 452507 h 2048273"/>
                  <a:gd name="connsiteX41" fmla="*/ 1859346 w 1860554"/>
                  <a:gd name="connsiteY41" fmla="*/ 2048273 h 2048273"/>
                  <a:gd name="connsiteX42" fmla="*/ 0 w 1860554"/>
                  <a:gd name="connsiteY42" fmla="*/ 2048273 h 2048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60554" h="2048273">
                    <a:moveTo>
                      <a:pt x="421762" y="1423915"/>
                    </a:moveTo>
                    <a:lnTo>
                      <a:pt x="1108860" y="1423915"/>
                    </a:lnTo>
                    <a:cubicBezTo>
                      <a:pt x="1146807" y="1423915"/>
                      <a:pt x="1177570" y="1454678"/>
                      <a:pt x="1177570" y="1492624"/>
                    </a:cubicBezTo>
                    <a:lnTo>
                      <a:pt x="1177567" y="1492624"/>
                    </a:lnTo>
                    <a:cubicBezTo>
                      <a:pt x="1177567" y="1530571"/>
                      <a:pt x="1146804" y="1561334"/>
                      <a:pt x="1108857" y="1561334"/>
                    </a:cubicBezTo>
                    <a:lnTo>
                      <a:pt x="421762" y="1561331"/>
                    </a:lnTo>
                    <a:cubicBezTo>
                      <a:pt x="402790" y="1561331"/>
                      <a:pt x="385612" y="1553639"/>
                      <a:pt x="373178" y="1541205"/>
                    </a:cubicBezTo>
                    <a:lnTo>
                      <a:pt x="353052" y="1492624"/>
                    </a:lnTo>
                    <a:lnTo>
                      <a:pt x="373178" y="1444041"/>
                    </a:lnTo>
                    <a:cubicBezTo>
                      <a:pt x="385612" y="1431606"/>
                      <a:pt x="402790" y="1423915"/>
                      <a:pt x="421762" y="1423915"/>
                    </a:cubicBezTo>
                    <a:close/>
                    <a:moveTo>
                      <a:pt x="421762" y="1063754"/>
                    </a:moveTo>
                    <a:lnTo>
                      <a:pt x="1383699" y="1063754"/>
                    </a:lnTo>
                    <a:cubicBezTo>
                      <a:pt x="1421645" y="1063754"/>
                      <a:pt x="1452408" y="1094517"/>
                      <a:pt x="1452408" y="1132464"/>
                    </a:cubicBezTo>
                    <a:lnTo>
                      <a:pt x="1452405" y="1132464"/>
                    </a:lnTo>
                    <a:cubicBezTo>
                      <a:pt x="1452405" y="1170411"/>
                      <a:pt x="1421642" y="1201174"/>
                      <a:pt x="1383696" y="1201174"/>
                    </a:cubicBezTo>
                    <a:lnTo>
                      <a:pt x="421762" y="1201171"/>
                    </a:lnTo>
                    <a:cubicBezTo>
                      <a:pt x="402790" y="1201171"/>
                      <a:pt x="385612" y="1193479"/>
                      <a:pt x="373178" y="1181048"/>
                    </a:cubicBezTo>
                    <a:lnTo>
                      <a:pt x="353052" y="1132464"/>
                    </a:lnTo>
                    <a:lnTo>
                      <a:pt x="373178" y="1083880"/>
                    </a:lnTo>
                    <a:cubicBezTo>
                      <a:pt x="385612" y="1071446"/>
                      <a:pt x="402790" y="1063754"/>
                      <a:pt x="421762" y="1063754"/>
                    </a:cubicBezTo>
                    <a:close/>
                    <a:moveTo>
                      <a:pt x="421762" y="731598"/>
                    </a:moveTo>
                    <a:lnTo>
                      <a:pt x="1383699" y="731598"/>
                    </a:lnTo>
                    <a:cubicBezTo>
                      <a:pt x="1421645" y="731598"/>
                      <a:pt x="1452408" y="762361"/>
                      <a:pt x="1452408" y="800308"/>
                    </a:cubicBezTo>
                    <a:lnTo>
                      <a:pt x="1452405" y="800308"/>
                    </a:lnTo>
                    <a:cubicBezTo>
                      <a:pt x="1452405" y="838254"/>
                      <a:pt x="1421642" y="869017"/>
                      <a:pt x="1383696" y="869017"/>
                    </a:cubicBezTo>
                    <a:lnTo>
                      <a:pt x="421762" y="869014"/>
                    </a:lnTo>
                    <a:cubicBezTo>
                      <a:pt x="402790" y="869014"/>
                      <a:pt x="385612" y="861323"/>
                      <a:pt x="373178" y="848888"/>
                    </a:cubicBezTo>
                    <a:lnTo>
                      <a:pt x="353052" y="800305"/>
                    </a:lnTo>
                    <a:lnTo>
                      <a:pt x="373178" y="751724"/>
                    </a:lnTo>
                    <a:cubicBezTo>
                      <a:pt x="385612" y="739289"/>
                      <a:pt x="402790" y="731598"/>
                      <a:pt x="421762" y="731598"/>
                    </a:cubicBezTo>
                    <a:close/>
                    <a:moveTo>
                      <a:pt x="84508" y="84508"/>
                    </a:moveTo>
                    <a:lnTo>
                      <a:pt x="84508" y="1963766"/>
                    </a:lnTo>
                    <a:lnTo>
                      <a:pt x="1774839" y="1963766"/>
                    </a:lnTo>
                    <a:lnTo>
                      <a:pt x="1774839" y="457520"/>
                    </a:lnTo>
                    <a:lnTo>
                      <a:pt x="1416529" y="457520"/>
                    </a:lnTo>
                    <a:lnTo>
                      <a:pt x="1416529" y="84508"/>
                    </a:lnTo>
                    <a:close/>
                    <a:moveTo>
                      <a:pt x="0" y="0"/>
                    </a:moveTo>
                    <a:lnTo>
                      <a:pt x="1441077" y="0"/>
                    </a:lnTo>
                    <a:lnTo>
                      <a:pt x="1860554" y="419477"/>
                    </a:lnTo>
                    <a:lnTo>
                      <a:pt x="1860554" y="452507"/>
                    </a:lnTo>
                    <a:lnTo>
                      <a:pt x="1859346" y="452507"/>
                    </a:lnTo>
                    <a:lnTo>
                      <a:pt x="1859346" y="2048273"/>
                    </a:lnTo>
                    <a:lnTo>
                      <a:pt x="0" y="2048273"/>
                    </a:lnTo>
                    <a:close/>
                  </a:path>
                </a:pathLst>
              </a:custGeom>
              <a:solidFill>
                <a:srgbClr val="59B4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a:t>r</a:t>
                </a:r>
              </a:p>
            </p:txBody>
          </p:sp>
          <p:pic>
            <p:nvPicPr>
              <p:cNvPr id="289" name="Picture 288">
                <a:extLst>
                  <a:ext uri="{FF2B5EF4-FFF2-40B4-BE49-F238E27FC236}">
                    <a16:creationId xmlns:a16="http://schemas.microsoft.com/office/drawing/2014/main" id="{4F890FF5-18AB-4BCF-AC5D-55937CC8E6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966" y="2104220"/>
                <a:ext cx="311980" cy="311980"/>
              </a:xfrm>
              <a:prstGeom prst="rect">
                <a:avLst/>
              </a:prstGeom>
            </p:spPr>
          </p:pic>
        </p:grpSp>
      </p:grpSp>
    </p:spTree>
    <p:extLst>
      <p:ext uri="{BB962C8B-B14F-4D97-AF65-F5344CB8AC3E}">
        <p14:creationId xmlns:p14="http://schemas.microsoft.com/office/powerpoint/2010/main" val="58715070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388775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Click to edit Master title style</a:t>
            </a:r>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2117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6519657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dirty="0">
                <a:solidFill>
                  <a:srgbClr val="FFFFFF"/>
                </a:solidFill>
              </a:rPr>
              <a:t>© 2017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2125014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844993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07564518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211114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90923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emf"/><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theme" Target="../theme/theme3.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image" Target="../media/image4.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4.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5.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19.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image" Target="../media/image1.emf"/><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theme" Target="../theme/theme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7.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10" Type="http://schemas.openxmlformats.org/officeDocument/2006/relationships/image" Target="../media/image19.png"/><Relationship Id="rId4" Type="http://schemas.openxmlformats.org/officeDocument/2006/relationships/slideLayout" Target="../slideLayouts/slideLayout145.xml"/><Relationship Id="rId9"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929312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2299468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0"/>
          <a:stretch>
            <a:fillRect/>
          </a:stretch>
        </p:blipFill>
        <p:spPr>
          <a:xfrm rot="5400000">
            <a:off x="9208748" y="2991033"/>
            <a:ext cx="6858623" cy="876557"/>
          </a:xfrm>
          <a:prstGeom prst="rect">
            <a:avLst/>
          </a:prstGeom>
        </p:spPr>
      </p:pic>
      <p:pic>
        <p:nvPicPr>
          <p:cNvPr id="5" name="Picture 4"/>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0528054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 id="2147483788" r:id="rId3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orient="horz" pos="2203">
          <p15:clr>
            <a:srgbClr val="F26B43"/>
          </p15:clr>
        </p15:guide>
        <p15:guide id="28" orient="horz" pos="979">
          <p15:clr>
            <a:srgbClr val="F26B43"/>
          </p15:clr>
        </p15:guide>
        <p15:guide id="29" orient="horz" pos="119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7353701"/>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10" r:id="rId9"/>
    <p:sldLayoutId id="2147483813" r:id="rId10"/>
    <p:sldLayoutId id="2147483814" r:id="rId11"/>
    <p:sldLayoutId id="2147483815" r:id="rId12"/>
    <p:sldLayoutId id="2147483816"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428612088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81694609"/>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5221475"/>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22133906"/>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5" r:id="rId4"/>
    <p:sldLayoutId id="2147483886" r:id="rId5"/>
    <p:sldLayoutId id="2147483887" r:id="rId6"/>
    <p:sldLayoutId id="2147483888" r:id="rId7"/>
    <p:sldLayoutId id="2147483889" r:id="rId8"/>
  </p:sldLayoutIdLst>
  <p:transition>
    <p:fade/>
  </p:transition>
  <p:txStyles>
    <p:titleStyle>
      <a:lvl1pPr algn="l" defTabSz="914016"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44.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65.xml"/><Relationship Id="rId4" Type="http://schemas.openxmlformats.org/officeDocument/2006/relationships/hyperlink" Target="https://drill.apache.org/docs/sql-window-functions-introducti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5.xml"/><Relationship Id="rId5" Type="http://schemas.openxmlformats.org/officeDocument/2006/relationships/image" Target="../media/image31.png"/><Relationship Id="rId4" Type="http://schemas.openxmlformats.org/officeDocument/2006/relationships/hyperlink" Target="https://www.sqlitetutorial.net/sqlite-window-functions/sqlite-window-fram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BD99B3-57B7-44D3-9E00-442AFF64081C}"/>
              </a:ext>
            </a:extLst>
          </p:cNvPr>
          <p:cNvSpPr/>
          <p:nvPr/>
        </p:nvSpPr>
        <p:spPr>
          <a:xfrm>
            <a:off x="10585970" y="2291610"/>
            <a:ext cx="831446" cy="326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7670222-3969-4B49-883A-F1E93EB6AB2E}"/>
              </a:ext>
            </a:extLst>
          </p:cNvPr>
          <p:cNvSpPr/>
          <p:nvPr/>
        </p:nvSpPr>
        <p:spPr>
          <a:xfrm>
            <a:off x="11748989" y="4715245"/>
            <a:ext cx="226041" cy="326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A4E01357-942F-4D78-AF8B-120996E56FB5}"/>
              </a:ext>
            </a:extLst>
          </p:cNvPr>
          <p:cNvSpPr txBox="1"/>
          <p:nvPr/>
        </p:nvSpPr>
        <p:spPr>
          <a:xfrm>
            <a:off x="427290" y="40390"/>
            <a:ext cx="7740263"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505050"/>
                </a:solidFill>
                <a:effectLst/>
                <a:uLnTx/>
                <a:uFillTx/>
                <a:latin typeface="Arial Black" panose="020B0A04020102020204" pitchFamily="34" charset="0"/>
                <a:ea typeface="+mn-ea"/>
                <a:cs typeface="Arial" panose="020B0604020202020204" pitchFamily="34" charset="0"/>
              </a:rPr>
              <a:t>Master</a:t>
            </a:r>
          </a:p>
        </p:txBody>
      </p:sp>
      <p:pic>
        <p:nvPicPr>
          <p:cNvPr id="1026" name="Picture 2" descr="Databricks - Wikipedia">
            <a:extLst>
              <a:ext uri="{FF2B5EF4-FFF2-40B4-BE49-F238E27FC236}">
                <a16:creationId xmlns:a16="http://schemas.microsoft.com/office/drawing/2014/main" id="{5E971640-4DF1-4C1A-8D63-6BE7FD03D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76" y="1116326"/>
            <a:ext cx="3504901" cy="18400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verview - Spark 3.0.1 Documentation">
            <a:extLst>
              <a:ext uri="{FF2B5EF4-FFF2-40B4-BE49-F238E27FC236}">
                <a16:creationId xmlns:a16="http://schemas.microsoft.com/office/drawing/2014/main" id="{EEE2406F-0633-4E78-A86D-5F1CCE16E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809" y="1055846"/>
            <a:ext cx="3186744" cy="2045037"/>
          </a:xfrm>
          <a:prstGeom prst="rect">
            <a:avLst/>
          </a:prstGeom>
          <a:noFill/>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2FA7C7C3-EF4F-41AB-AAC5-E30B1A634B8D}"/>
              </a:ext>
            </a:extLst>
          </p:cNvPr>
          <p:cNvSpPr/>
          <p:nvPr/>
        </p:nvSpPr>
        <p:spPr bwMode="auto">
          <a:xfrm>
            <a:off x="3403617" y="1196149"/>
            <a:ext cx="1075120" cy="1358678"/>
          </a:xfrm>
          <a:prstGeom prst="mathPlu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 name="Picture 13" descr="Azure Databricks - Reviews, Pros &amp; Cons | Companies using Azure Databricks">
            <a:extLst>
              <a:ext uri="{FF2B5EF4-FFF2-40B4-BE49-F238E27FC236}">
                <a16:creationId xmlns:a16="http://schemas.microsoft.com/office/drawing/2014/main" id="{18AF47AB-79BF-45E2-8C5D-09210CA533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3171" y="499243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193FB5-19AC-4202-99A6-22739879FAF6}"/>
              </a:ext>
            </a:extLst>
          </p:cNvPr>
          <p:cNvSpPr txBox="1"/>
          <p:nvPr/>
        </p:nvSpPr>
        <p:spPr>
          <a:xfrm>
            <a:off x="-896210" y="3483669"/>
            <a:ext cx="9063763"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4000" b="1" i="0"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Lesson 16 - SQL</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4000" b="1" i="1"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 Using Window Functions</a:t>
            </a:r>
            <a:endParaRPr kumimoji="0" lang="en-US" sz="4000" b="1" i="1"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11" name="TextBox 10">
            <a:extLst>
              <a:ext uri="{FF2B5EF4-FFF2-40B4-BE49-F238E27FC236}">
                <a16:creationId xmlns:a16="http://schemas.microsoft.com/office/drawing/2014/main" id="{FD7B6E19-F0A1-4F99-A29B-4E7259B1DCCD}"/>
              </a:ext>
            </a:extLst>
          </p:cNvPr>
          <p:cNvSpPr txBox="1"/>
          <p:nvPr/>
        </p:nvSpPr>
        <p:spPr>
          <a:xfrm>
            <a:off x="8330013" y="5758934"/>
            <a:ext cx="3967385" cy="923330"/>
          </a:xfrm>
          <a:prstGeom prst="rect">
            <a:avLst/>
          </a:prstGeom>
          <a:noFill/>
        </p:spPr>
        <p:txBody>
          <a:bodyPr wrap="square">
            <a:spAutoFit/>
          </a:bodyPr>
          <a:lstStyle/>
          <a:p>
            <a:pPr algn="ctr"/>
            <a:r>
              <a:rPr kumimoji="0" lang="en-US" sz="1800" b="1" i="1"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by</a:t>
            </a:r>
          </a:p>
          <a:p>
            <a:pPr algn="ctr"/>
            <a:r>
              <a:rPr lang="en-US" b="1" i="1" dirty="0">
                <a:solidFill>
                  <a:srgbClr val="002060"/>
                </a:solidFill>
                <a:latin typeface="Arial" panose="020B0604020202020204" pitchFamily="34" charset="0"/>
                <a:cs typeface="Arial" panose="020B0604020202020204" pitchFamily="34" charset="0"/>
              </a:rPr>
              <a:t>Bryan Cafferky</a:t>
            </a:r>
          </a:p>
          <a:p>
            <a:pPr algn="ctr"/>
            <a:r>
              <a:rPr lang="en-US" b="1" i="1" dirty="0">
                <a:solidFill>
                  <a:srgbClr val="002060"/>
                </a:solidFill>
                <a:latin typeface="Arial" panose="020B0604020202020204" pitchFamily="34" charset="0"/>
                <a:cs typeface="Arial" panose="020B0604020202020204" pitchFamily="34" charset="0"/>
              </a:rPr>
              <a:t>Data and AI Enabler </a:t>
            </a:r>
            <a:endParaRPr lang="en-US" dirty="0"/>
          </a:p>
        </p:txBody>
      </p:sp>
    </p:spTree>
    <p:extLst>
      <p:ext uri="{BB962C8B-B14F-4D97-AF65-F5344CB8AC3E}">
        <p14:creationId xmlns:p14="http://schemas.microsoft.com/office/powerpoint/2010/main" val="38195683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84416" y="266128"/>
            <a:ext cx="10989051" cy="552758"/>
          </a:xfrm>
        </p:spPr>
        <p:txBody>
          <a:bodyPr/>
          <a:lstStyle/>
          <a:p>
            <a:r>
              <a:rPr lang="en-US" sz="3600" b="1" dirty="0">
                <a:solidFill>
                  <a:srgbClr val="FFFF00"/>
                </a:solidFill>
                <a:latin typeface="Arial" panose="020B0604020202020204" pitchFamily="34" charset="0"/>
                <a:cs typeface="Arial" panose="020B0604020202020204" pitchFamily="34" charset="0"/>
              </a:rPr>
              <a:t>What are Window Functions?</a:t>
            </a:r>
          </a:p>
        </p:txBody>
      </p:sp>
      <p:pic>
        <p:nvPicPr>
          <p:cNvPr id="5" name="Picture 4">
            <a:extLst>
              <a:ext uri="{FF2B5EF4-FFF2-40B4-BE49-F238E27FC236}">
                <a16:creationId xmlns:a16="http://schemas.microsoft.com/office/drawing/2014/main" id="{625AB7EE-BE39-47CB-BC38-461EA92CFE5B}"/>
              </a:ext>
            </a:extLst>
          </p:cNvPr>
          <p:cNvPicPr>
            <a:picLocks noChangeAspect="1"/>
          </p:cNvPicPr>
          <p:nvPr/>
        </p:nvPicPr>
        <p:blipFill>
          <a:blip r:embed="rId3"/>
          <a:stretch>
            <a:fillRect/>
          </a:stretch>
        </p:blipFill>
        <p:spPr>
          <a:xfrm>
            <a:off x="246120" y="1349097"/>
            <a:ext cx="11736644" cy="1402492"/>
          </a:xfrm>
          <a:prstGeom prst="rect">
            <a:avLst/>
          </a:prstGeom>
        </p:spPr>
      </p:pic>
      <p:sp>
        <p:nvSpPr>
          <p:cNvPr id="7" name="TextBox 6">
            <a:extLst>
              <a:ext uri="{FF2B5EF4-FFF2-40B4-BE49-F238E27FC236}">
                <a16:creationId xmlns:a16="http://schemas.microsoft.com/office/drawing/2014/main" id="{94991D56-E1F9-4862-B740-CF65D8397FC5}"/>
              </a:ext>
            </a:extLst>
          </p:cNvPr>
          <p:cNvSpPr txBox="1"/>
          <p:nvPr/>
        </p:nvSpPr>
        <p:spPr>
          <a:xfrm>
            <a:off x="159390" y="3059668"/>
            <a:ext cx="6878973" cy="369332"/>
          </a:xfrm>
          <a:prstGeom prst="rect">
            <a:avLst/>
          </a:prstGeom>
          <a:noFill/>
        </p:spPr>
        <p:txBody>
          <a:bodyPr wrap="square">
            <a:spAutoFit/>
          </a:bodyPr>
          <a:lstStyle/>
          <a:p>
            <a:r>
              <a:rPr lang="en-US" dirty="0">
                <a:solidFill>
                  <a:srgbClr val="92D050"/>
                </a:solidFill>
                <a:hlinkClick r:id="rId4">
                  <a:extLst>
                    <a:ext uri="{A12FA001-AC4F-418D-AE19-62706E023703}">
                      <ahyp:hlinkClr xmlns:ahyp="http://schemas.microsoft.com/office/drawing/2018/hyperlinkcolor" val="tx"/>
                    </a:ext>
                  </a:extLst>
                </a:hlinkClick>
              </a:rPr>
              <a:t>https://drill.apache.org/docs/sql-window-functions-introduction/</a:t>
            </a:r>
            <a:endParaRPr lang="en-US" dirty="0">
              <a:solidFill>
                <a:srgbClr val="92D050"/>
              </a:solidFill>
            </a:endParaRPr>
          </a:p>
        </p:txBody>
      </p:sp>
    </p:spTree>
    <p:extLst>
      <p:ext uri="{BB962C8B-B14F-4D97-AF65-F5344CB8AC3E}">
        <p14:creationId xmlns:p14="http://schemas.microsoft.com/office/powerpoint/2010/main" val="30117323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84416" y="266128"/>
            <a:ext cx="10989051" cy="552758"/>
          </a:xfrm>
        </p:spPr>
        <p:txBody>
          <a:bodyPr/>
          <a:lstStyle/>
          <a:p>
            <a:r>
              <a:rPr lang="en-US" sz="3600" b="1" dirty="0">
                <a:solidFill>
                  <a:srgbClr val="FFFF00"/>
                </a:solidFill>
                <a:latin typeface="Arial" panose="020B0604020202020204" pitchFamily="34" charset="0"/>
                <a:cs typeface="Arial" panose="020B0604020202020204" pitchFamily="34" charset="0"/>
              </a:rPr>
              <a:t>What are Window Functions?</a:t>
            </a:r>
          </a:p>
        </p:txBody>
      </p:sp>
      <p:sp>
        <p:nvSpPr>
          <p:cNvPr id="4" name="Title 1">
            <a:extLst>
              <a:ext uri="{FF2B5EF4-FFF2-40B4-BE49-F238E27FC236}">
                <a16:creationId xmlns:a16="http://schemas.microsoft.com/office/drawing/2014/main" id="{47441BF7-8190-469A-9A9E-404492A3D2DB}"/>
              </a:ext>
            </a:extLst>
          </p:cNvPr>
          <p:cNvSpPr txBox="1">
            <a:spLocks/>
          </p:cNvSpPr>
          <p:nvPr/>
        </p:nvSpPr>
        <p:spPr>
          <a:xfrm>
            <a:off x="84416" y="1221031"/>
            <a:ext cx="11198776" cy="55275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457200" indent="-457200">
              <a:spcAft>
                <a:spcPts val="3000"/>
              </a:spcAft>
              <a:buFont typeface="Wingdings" panose="05000000000000000000" pitchFamily="2" charset="2"/>
              <a:buChar char="Ø"/>
            </a:pPr>
            <a:r>
              <a:rPr lang="en-US" sz="3200" dirty="0">
                <a:latin typeface="Arial" panose="020B0604020202020204" pitchFamily="34" charset="0"/>
                <a:cs typeface="Arial" panose="020B0604020202020204" pitchFamily="34" charset="0"/>
              </a:rPr>
              <a:t>Perform a calculation across a set of rows that are somehow related to the current row. </a:t>
            </a:r>
          </a:p>
          <a:p>
            <a:pPr marL="457200" indent="-457200">
              <a:spcAft>
                <a:spcPts val="3000"/>
              </a:spcAft>
              <a:buFont typeface="Wingdings" panose="05000000000000000000" pitchFamily="2" charset="2"/>
              <a:buChar char="Ø"/>
            </a:pPr>
            <a:r>
              <a:rPr lang="en-US" sz="3200" dirty="0">
                <a:latin typeface="Arial" panose="020B0604020202020204" pitchFamily="34" charset="0"/>
                <a:cs typeface="Arial" panose="020B0604020202020204" pitchFamily="34" charset="0"/>
              </a:rPr>
              <a:t>Similar to an aggregate function but does not consolidate rows.</a:t>
            </a:r>
          </a:p>
          <a:p>
            <a:pPr marL="457200" indent="-457200">
              <a:spcAft>
                <a:spcPts val="3000"/>
              </a:spcAft>
              <a:buFont typeface="Wingdings" panose="05000000000000000000" pitchFamily="2" charset="2"/>
              <a:buChar char="Ø"/>
            </a:pPr>
            <a:r>
              <a:rPr lang="en-US" sz="3200" dirty="0">
                <a:latin typeface="Arial" panose="020B0604020202020204" pitchFamily="34" charset="0"/>
                <a:cs typeface="Arial" panose="020B0604020202020204" pitchFamily="34" charset="0"/>
              </a:rPr>
              <a:t>The window function is able to access more than just the current row of the query result.</a:t>
            </a:r>
          </a:p>
          <a:p>
            <a:endParaRPr lang="en-US" sz="32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6328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84416" y="266128"/>
            <a:ext cx="10989051" cy="552758"/>
          </a:xfrm>
        </p:spPr>
        <p:txBody>
          <a:bodyPr/>
          <a:lstStyle/>
          <a:p>
            <a:r>
              <a:rPr lang="en-US" sz="3600" b="1" dirty="0">
                <a:solidFill>
                  <a:srgbClr val="FFFF00"/>
                </a:solidFill>
                <a:latin typeface="Arial" panose="020B0604020202020204" pitchFamily="34" charset="0"/>
                <a:cs typeface="Arial" panose="020B0604020202020204" pitchFamily="34" charset="0"/>
              </a:rPr>
              <a:t>Demo</a:t>
            </a:r>
          </a:p>
        </p:txBody>
      </p:sp>
    </p:spTree>
    <p:extLst>
      <p:ext uri="{BB962C8B-B14F-4D97-AF65-F5344CB8AC3E}">
        <p14:creationId xmlns:p14="http://schemas.microsoft.com/office/powerpoint/2010/main" val="55642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84416" y="110939"/>
            <a:ext cx="10989051" cy="552758"/>
          </a:xfrm>
        </p:spPr>
        <p:txBody>
          <a:bodyPr/>
          <a:lstStyle/>
          <a:p>
            <a:r>
              <a:rPr lang="en-US" sz="3600" b="1" dirty="0">
                <a:solidFill>
                  <a:srgbClr val="FFFF00"/>
                </a:solidFill>
                <a:latin typeface="Arial" panose="020B0604020202020204" pitchFamily="34" charset="0"/>
                <a:cs typeface="Arial" panose="020B0604020202020204" pitchFamily="34" charset="0"/>
              </a:rPr>
              <a:t>Frame within a Partition</a:t>
            </a:r>
          </a:p>
        </p:txBody>
      </p:sp>
      <p:pic>
        <p:nvPicPr>
          <p:cNvPr id="6" name="Picture 5">
            <a:extLst>
              <a:ext uri="{FF2B5EF4-FFF2-40B4-BE49-F238E27FC236}">
                <a16:creationId xmlns:a16="http://schemas.microsoft.com/office/drawing/2014/main" id="{D7C46F7B-3558-4476-BF9F-219395010B1B}"/>
              </a:ext>
            </a:extLst>
          </p:cNvPr>
          <p:cNvPicPr>
            <a:picLocks noChangeAspect="1"/>
          </p:cNvPicPr>
          <p:nvPr/>
        </p:nvPicPr>
        <p:blipFill>
          <a:blip r:embed="rId3"/>
          <a:stretch>
            <a:fillRect/>
          </a:stretch>
        </p:blipFill>
        <p:spPr>
          <a:xfrm>
            <a:off x="156508" y="1106123"/>
            <a:ext cx="5838825" cy="3924300"/>
          </a:xfrm>
          <a:prstGeom prst="rect">
            <a:avLst/>
          </a:prstGeom>
        </p:spPr>
      </p:pic>
      <p:sp>
        <p:nvSpPr>
          <p:cNvPr id="8" name="TextBox 7">
            <a:extLst>
              <a:ext uri="{FF2B5EF4-FFF2-40B4-BE49-F238E27FC236}">
                <a16:creationId xmlns:a16="http://schemas.microsoft.com/office/drawing/2014/main" id="{CE2BD916-5F76-44C8-8C42-5DB7859F5B0A}"/>
              </a:ext>
            </a:extLst>
          </p:cNvPr>
          <p:cNvSpPr txBox="1"/>
          <p:nvPr/>
        </p:nvSpPr>
        <p:spPr>
          <a:xfrm>
            <a:off x="84416" y="6197391"/>
            <a:ext cx="8690468" cy="369332"/>
          </a:xfrm>
          <a:prstGeom prst="rect">
            <a:avLst/>
          </a:prstGeom>
          <a:noFill/>
        </p:spPr>
        <p:txBody>
          <a:bodyPr wrap="square">
            <a:spAutoFit/>
          </a:bodyPr>
          <a:lstStyle/>
          <a:p>
            <a:r>
              <a:rPr lang="en-US" dirty="0">
                <a:hlinkClick r:id="rId4"/>
              </a:rPr>
              <a:t>https://www.sqlitetutorial.net/sqlite-window-functions/sqlite-window-frame/</a:t>
            </a:r>
            <a:endParaRPr lang="en-US" dirty="0"/>
          </a:p>
        </p:txBody>
      </p:sp>
      <p:pic>
        <p:nvPicPr>
          <p:cNvPr id="10" name="Picture 9">
            <a:extLst>
              <a:ext uri="{FF2B5EF4-FFF2-40B4-BE49-F238E27FC236}">
                <a16:creationId xmlns:a16="http://schemas.microsoft.com/office/drawing/2014/main" id="{2FBA101A-9436-4A57-B5BB-EF226F90147D}"/>
              </a:ext>
            </a:extLst>
          </p:cNvPr>
          <p:cNvPicPr>
            <a:picLocks noChangeAspect="1"/>
          </p:cNvPicPr>
          <p:nvPr/>
        </p:nvPicPr>
        <p:blipFill>
          <a:blip r:embed="rId5"/>
          <a:stretch>
            <a:fillRect/>
          </a:stretch>
        </p:blipFill>
        <p:spPr>
          <a:xfrm>
            <a:off x="6196670" y="179760"/>
            <a:ext cx="5668916" cy="2115249"/>
          </a:xfrm>
          <a:prstGeom prst="rect">
            <a:avLst/>
          </a:prstGeom>
        </p:spPr>
      </p:pic>
      <p:sp>
        <p:nvSpPr>
          <p:cNvPr id="12" name="TextBox 11">
            <a:extLst>
              <a:ext uri="{FF2B5EF4-FFF2-40B4-BE49-F238E27FC236}">
                <a16:creationId xmlns:a16="http://schemas.microsoft.com/office/drawing/2014/main" id="{C04C8BB0-3BE4-4D93-899F-4E65DC886CDF}"/>
              </a:ext>
            </a:extLst>
          </p:cNvPr>
          <p:cNvSpPr txBox="1"/>
          <p:nvPr/>
        </p:nvSpPr>
        <p:spPr>
          <a:xfrm>
            <a:off x="84416" y="5444100"/>
            <a:ext cx="7720754" cy="615553"/>
          </a:xfrm>
          <a:prstGeom prst="rect">
            <a:avLst/>
          </a:prstGeom>
          <a:solidFill>
            <a:srgbClr val="7030A0"/>
          </a:solidFill>
        </p:spPr>
        <p:txBody>
          <a:bodyPr wrap="square">
            <a:spAutoFit/>
          </a:bodyPr>
          <a:lstStyle/>
          <a:p>
            <a:r>
              <a:rPr lang="en-US" b="1" i="0" dirty="0">
                <a:solidFill>
                  <a:srgbClr val="FFFFFF"/>
                </a:solidFill>
                <a:effectLst/>
                <a:latin typeface="Roboto Mono"/>
              </a:rPr>
              <a:t>Default Settings</a:t>
            </a:r>
            <a:r>
              <a:rPr lang="en-US" b="1" dirty="0">
                <a:solidFill>
                  <a:srgbClr val="FFFFFF"/>
                </a:solidFill>
                <a:latin typeface="Roboto Mono"/>
              </a:rPr>
              <a:t>:</a:t>
            </a:r>
            <a:endParaRPr lang="en-US" b="1" i="0" dirty="0">
              <a:solidFill>
                <a:srgbClr val="FFFFFF"/>
              </a:solidFill>
              <a:effectLst/>
              <a:latin typeface="Roboto Mono"/>
            </a:endParaRPr>
          </a:p>
          <a:p>
            <a:r>
              <a:rPr lang="en-US" sz="1600" b="0" i="1" dirty="0">
                <a:solidFill>
                  <a:srgbClr val="FFFFFF"/>
                </a:solidFill>
                <a:effectLst/>
                <a:latin typeface="Roboto Mono"/>
              </a:rPr>
              <a:t>RANGE BETWEEN UNBOUNDED PRECEDING AND CURRENT ROW</a:t>
            </a:r>
            <a:endParaRPr lang="en-US" sz="1600" i="1" dirty="0"/>
          </a:p>
        </p:txBody>
      </p:sp>
      <p:sp>
        <p:nvSpPr>
          <p:cNvPr id="13" name="Rectangle 1">
            <a:extLst>
              <a:ext uri="{FF2B5EF4-FFF2-40B4-BE49-F238E27FC236}">
                <a16:creationId xmlns:a16="http://schemas.microsoft.com/office/drawing/2014/main" id="{0BDD1542-EDCC-4AD7-8B2B-01EC63FA1F8B}"/>
              </a:ext>
            </a:extLst>
          </p:cNvPr>
          <p:cNvSpPr>
            <a:spLocks noChangeArrowheads="1"/>
          </p:cNvSpPr>
          <p:nvPr/>
        </p:nvSpPr>
        <p:spPr bwMode="auto">
          <a:xfrm>
            <a:off x="6196669" y="2567487"/>
            <a:ext cx="5598251" cy="1218269"/>
          </a:xfrm>
          <a:prstGeom prst="rect">
            <a:avLst/>
          </a:prstGeom>
          <a:solidFill>
            <a:srgbClr val="C00000"/>
          </a:solidFill>
          <a:ln w="28575">
            <a:solidFill>
              <a:schemeClr val="bg2">
                <a:lumMod val="10000"/>
                <a:lumOff val="90000"/>
              </a:schemeClr>
            </a:solid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cs typeface="Arial" panose="020B0604020202020204" pitchFamily="34" charset="0"/>
              </a:rPr>
              <a:t>ROWS specifies the offset of the current row, and the frame rows are row numbers. On the other hand, RANGES indicates that the offset of the current row and frame rows are row values.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effectLst/>
                <a:cs typeface="Arial" panose="020B0604020202020204" pitchFamily="34" charset="0"/>
              </a:rPr>
              <a:t>Note that RANGE must use only with UNBOUNDED or CURRENT ROWS option.</a:t>
            </a:r>
          </a:p>
        </p:txBody>
      </p:sp>
    </p:spTree>
    <p:extLst>
      <p:ext uri="{BB962C8B-B14F-4D97-AF65-F5344CB8AC3E}">
        <p14:creationId xmlns:p14="http://schemas.microsoft.com/office/powerpoint/2010/main" val="676632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1000" fill="hold"/>
                                        <p:tgtEl>
                                          <p:spTgt spid="13"/>
                                        </p:tgtEl>
                                        <p:attrNameLst>
                                          <p:attrName>ppt_w</p:attrName>
                                        </p:attrNameLst>
                                      </p:cBhvr>
                                      <p:tavLst>
                                        <p:tav tm="0">
                                          <p:val>
                                            <p:fltVal val="0"/>
                                          </p:val>
                                        </p:tav>
                                        <p:tav tm="100000">
                                          <p:val>
                                            <p:strVal val="#ppt_w"/>
                                          </p:val>
                                        </p:tav>
                                      </p:tavLst>
                                    </p:anim>
                                    <p:anim calcmode="lin" valueType="num">
                                      <p:cBhvr>
                                        <p:cTn id="16" dur="1000" fill="hold"/>
                                        <p:tgtEl>
                                          <p:spTgt spid="13"/>
                                        </p:tgtEl>
                                        <p:attrNameLst>
                                          <p:attrName>ppt_h</p:attrName>
                                        </p:attrNameLst>
                                      </p:cBhvr>
                                      <p:tavLst>
                                        <p:tav tm="0">
                                          <p:val>
                                            <p:fltVal val="0"/>
                                          </p:val>
                                        </p:tav>
                                        <p:tav tm="100000">
                                          <p:val>
                                            <p:strVal val="#ppt_h"/>
                                          </p:val>
                                        </p:tav>
                                      </p:tavLst>
                                    </p:anim>
                                    <p:anim calcmode="lin" valueType="num">
                                      <p:cBhvr>
                                        <p:cTn id="17" dur="1000" fill="hold"/>
                                        <p:tgtEl>
                                          <p:spTgt spid="13"/>
                                        </p:tgtEl>
                                        <p:attrNameLst>
                                          <p:attrName>style.rotation</p:attrName>
                                        </p:attrNameLst>
                                      </p:cBhvr>
                                      <p:tavLst>
                                        <p:tav tm="0">
                                          <p:val>
                                            <p:fltVal val="90"/>
                                          </p:val>
                                        </p:tav>
                                        <p:tav tm="100000">
                                          <p:val>
                                            <p:fltVal val="0"/>
                                          </p:val>
                                        </p:tav>
                                      </p:tavLst>
                                    </p:anim>
                                    <p:animEffect transition="in" filter="fade">
                                      <p:cBhvr>
                                        <p:cTn id="1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599F8-DA26-4DA2-BD3B-D3D820834660}"/>
              </a:ext>
            </a:extLst>
          </p:cNvPr>
          <p:cNvSpPr>
            <a:spLocks noGrp="1"/>
          </p:cNvSpPr>
          <p:nvPr>
            <p:ph type="title"/>
          </p:nvPr>
        </p:nvSpPr>
        <p:spPr>
          <a:xfrm>
            <a:off x="84416" y="266128"/>
            <a:ext cx="10989051" cy="552758"/>
          </a:xfrm>
        </p:spPr>
        <p:txBody>
          <a:bodyPr/>
          <a:lstStyle/>
          <a:p>
            <a:r>
              <a:rPr lang="en-US" sz="3600" b="1" dirty="0">
                <a:solidFill>
                  <a:srgbClr val="FFFF00"/>
                </a:solidFill>
                <a:latin typeface="Arial" panose="020B0604020202020204" pitchFamily="34" charset="0"/>
                <a:cs typeface="Arial" panose="020B0604020202020204" pitchFamily="34" charset="0"/>
              </a:rPr>
              <a:t>Wrapping Up</a:t>
            </a:r>
          </a:p>
        </p:txBody>
      </p:sp>
      <p:sp>
        <p:nvSpPr>
          <p:cNvPr id="4" name="Title 1">
            <a:extLst>
              <a:ext uri="{FF2B5EF4-FFF2-40B4-BE49-F238E27FC236}">
                <a16:creationId xmlns:a16="http://schemas.microsoft.com/office/drawing/2014/main" id="{47441BF7-8190-469A-9A9E-404492A3D2DB}"/>
              </a:ext>
            </a:extLst>
          </p:cNvPr>
          <p:cNvSpPr txBox="1">
            <a:spLocks/>
          </p:cNvSpPr>
          <p:nvPr/>
        </p:nvSpPr>
        <p:spPr>
          <a:xfrm>
            <a:off x="84416" y="1345550"/>
            <a:ext cx="11198776" cy="552758"/>
          </a:xfrm>
          <a:prstGeom prst="rect">
            <a:avLst/>
          </a:prstGeom>
          <a:noFill/>
        </p:spPr>
        <p:txBody>
          <a:bodyPr vert="horz" wrap="square" lIns="146304" tIns="91440" rIns="146304" bIns="91440" rtlCol="0" anchor="t" anchorCtr="0">
            <a:noAutofit/>
          </a:bodyPr>
          <a:lstStyle>
            <a:lvl1pPr algn="l" defTabSz="914367" rtl="0" eaLnBrk="1" latinLnBrk="0" hangingPunct="1">
              <a:lnSpc>
                <a:spcPct val="90000"/>
              </a:lnSpc>
              <a:spcBef>
                <a:spcPct val="0"/>
              </a:spcBef>
              <a:buNone/>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457200" indent="-457200">
              <a:spcAft>
                <a:spcPts val="3000"/>
              </a:spcAft>
              <a:buFont typeface="Wingdings" panose="05000000000000000000" pitchFamily="2" charset="2"/>
              <a:buChar char="Ø"/>
            </a:pPr>
            <a:r>
              <a:rPr lang="en-US" sz="3200" dirty="0">
                <a:latin typeface="Arial" panose="020B0604020202020204" pitchFamily="34" charset="0"/>
                <a:cs typeface="Arial" panose="020B0604020202020204" pitchFamily="34" charset="0"/>
              </a:rPr>
              <a:t>What are Window Functions?</a:t>
            </a:r>
          </a:p>
          <a:p>
            <a:pPr marL="457200" indent="-457200">
              <a:spcAft>
                <a:spcPts val="3000"/>
              </a:spcAft>
              <a:buFont typeface="Wingdings" panose="05000000000000000000" pitchFamily="2" charset="2"/>
              <a:buChar char="Ø"/>
            </a:pPr>
            <a:r>
              <a:rPr lang="en-US" sz="3200" dirty="0">
                <a:latin typeface="Arial" panose="020B0604020202020204" pitchFamily="34" charset="0"/>
                <a:cs typeface="Arial" panose="020B0604020202020204" pitchFamily="34" charset="0"/>
              </a:rPr>
              <a:t>Use Cases of Windows Functions</a:t>
            </a:r>
          </a:p>
          <a:p>
            <a:endParaRPr lang="en-US" sz="3200" dirty="0">
              <a:latin typeface="Arial" panose="020B0604020202020204" pitchFamily="34" charset="0"/>
              <a:cs typeface="Arial" panose="020B0604020202020204" pitchFamily="34" charset="0"/>
            </a:endParaRPr>
          </a:p>
          <a:p>
            <a:endParaRPr lang="en-US" sz="36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2428FD39-8597-4437-9AD2-3DCD46510639}"/>
              </a:ext>
            </a:extLst>
          </p:cNvPr>
          <p:cNvSpPr/>
          <p:nvPr/>
        </p:nvSpPr>
        <p:spPr bwMode="auto">
          <a:xfrm>
            <a:off x="3243742" y="3059884"/>
            <a:ext cx="4211274" cy="914400"/>
          </a:xfrm>
          <a:prstGeom prst="roundRect">
            <a:avLst/>
          </a:prstGeom>
          <a:solidFill>
            <a:srgbClr val="7030A0"/>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b="1" dirty="0">
                <a:gradFill>
                  <a:gsLst>
                    <a:gs pos="0">
                      <a:srgbClr val="FFFFFF"/>
                    </a:gs>
                    <a:gs pos="100000">
                      <a:srgbClr val="FFFFFF"/>
                    </a:gs>
                  </a:gsLst>
                  <a:lin ang="5400000" scaled="0"/>
                </a:gradFill>
                <a:ea typeface="Segoe UI" pitchFamily="34" charset="0"/>
                <a:cs typeface="Segoe UI" pitchFamily="34" charset="0"/>
              </a:rPr>
              <a:t>Thank You!</a:t>
            </a:r>
          </a:p>
        </p:txBody>
      </p:sp>
    </p:spTree>
    <p:extLst>
      <p:ext uri="{BB962C8B-B14F-4D97-AF65-F5344CB8AC3E}">
        <p14:creationId xmlns:p14="http://schemas.microsoft.com/office/powerpoint/2010/main" val="2797211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2.xml><?xml version="1.0" encoding="utf-8"?>
<a:theme xmlns:a="http://schemas.openxmlformats.org/drawingml/2006/main" name="4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73CD10E5-6BB9-40C7-89C8-F0CB96ABC0CF}" vid="{54E896AB-26A2-40C9-9B4F-5BD4E8E2E72B}"/>
    </a:ext>
  </a:extLst>
</a:theme>
</file>

<file path=ppt/theme/theme3.xml><?xml version="1.0" encoding="utf-8"?>
<a:theme xmlns:a="http://schemas.openxmlformats.org/drawingml/2006/main" name="1_HEERON">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EERON" id="{8F2A21FE-A41B-4E00-9AAB-EC205ADC401A}" vid="{C8D0EBE6-6B6D-4671-B3C1-6BBC1AC45EAF}"/>
    </a:ext>
  </a:extLst>
</a:theme>
</file>

<file path=ppt/theme/theme4.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5.xml><?xml version="1.0" encoding="utf-8"?>
<a:theme xmlns:a="http://schemas.openxmlformats.org/drawingml/2006/main" name="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6.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7.xml><?xml version="1.0" encoding="utf-8"?>
<a:theme xmlns:a="http://schemas.openxmlformats.org/drawingml/2006/main" name="1_AI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8.xml><?xml version="1.0" encoding="utf-8"?>
<a:theme xmlns:a="http://schemas.openxmlformats.org/drawingml/2006/main"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overview of the Azure Databricks announcement, customer benefits of spark, use cases, and how this experience is differentiated on Azure.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William Mendoza</DisplayName>
        <AccountId>2899</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i:0#.f|membership|ankohli@microsoft.com</DisplayName>
        <AccountId>629</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https://microsoft.sharepoint.com/sites/Infopedia_G01KC/Media/Thumbnails/G01KC-1-33629/Spearfish%20Overview.png</Url>
      <Description>/sites/Infopedia_G01KC/Media/Thumbnails/G01KC-1-33629/Spearfish 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Advanced Analytics</TermName>
          <TermId xmlns="http://schemas.microsoft.com/office/infopath/2007/PartnerControls">a794c42d-8e46-46ec-b99e-aa6f5cde33ef</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26</Value>
      <Value>21</Value>
      <Value>1370</Value>
      <Value>16</Value>
      <Value>14</Value>
    </TaxCatchAll>
    <ParentID1 xmlns="230e9df3-be65-4c73-a93b-d1236ebd677e">G01KC-1-33626</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G01KC-99682991-33629</_dlc_DocId>
    <_dlc_DocIdUrl xmlns="230e9df3-be65-4c73-a93b-d1236ebd677e">
      <Url>https://microsoft.sharepoint.com/sites/Infopedia_G01KC/_layouts/15/DocIdRedir.aspx?ID=G01KC-99682991-33629</Url>
      <Description>G01KC-99682991-33629</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12" ma:contentTypeDescription="" ma:contentTypeScope="" ma:versionID="710804810f6bca3716d0108d9049d7e4">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7fdbc14b850873ecb1d4dc1766876910"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minOccurs="0"/>
                <xsd:element ref="ns2:Owner" minOccurs="0"/>
                <xsd:element ref="ns3:PublishDate" minOccurs="0"/>
                <xsd:element ref="ns1:PublishingPageContent" minOccurs="0"/>
                <xsd:element ref="ns2:Thumbnail1" minOccurs="0"/>
                <xsd:element ref="ns1:PublishingExpirationDate" minOccurs="0"/>
                <xsd:element ref="ns3:ApplyWorkflowRules" minOccurs="0"/>
                <xsd:element ref="ns2:ContentID" minOccurs="0"/>
                <xsd:element ref="ns2:Blog_x0020_Name" minOccurs="0"/>
                <xsd:element ref="ns2:Coowner" minOccurs="0"/>
                <xsd:element ref="ns1:RatingCount" minOccurs="0"/>
                <xsd:element ref="ns2:FolderExtensions" minOccurs="0"/>
                <xsd:element ref="ns2:ParentID1" minOccurs="0"/>
                <xsd:element ref="ns2:GenericText2" minOccurs="0"/>
                <xsd:element ref="ns2:GenericHTML1" minOccurs="0"/>
                <xsd:element ref="ns1:AverageRating"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1:RoutingRuleDescription"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8"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PublishingExpirationDate" ma:index="13"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atingCount" ma:index="31" nillable="true" ma:displayName="Number of Ratings" ma:decimals="0" ma:description="Number of ratings submitted" ma:internalName="RatingCount" ma:readOnly="true">
      <xsd:simpleType>
        <xsd:restriction base="dms:Number"/>
      </xsd:simpleType>
    </xsd:element>
    <xsd:element name="AverageRating" ma:index="38" nillable="true" ma:displayName="Rating (0-5)" ma:decimals="2" ma:description="Average value of all the ratings that have been submitted" ma:internalName="AverageRating" ma:readOnly="true">
      <xsd:simpleType>
        <xsd:restriction base="dms:Number"/>
      </xsd:simpleType>
    </xsd:element>
    <xsd:element name="RoutingRuleDescription" ma:index="67" nillable="true" ma:displayName="Description" ma:description="" ma:hidden="true" ma:internalName="RoutingRuleDescription" ma:readOnly="false">
      <xsd:simpleType>
        <xsd:restriction base="dms:Text">
          <xsd:maxLength value="255"/>
        </xsd:restrictio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humbnail1" ma:index="9"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5" nillable="true" ma:displayName="ContentID" ma:indexed="true" ma:internalName="ContentID" ma:readOnly="false">
      <xsd:simpleType>
        <xsd:restriction base="dms:Text">
          <xsd:maxLength value="255"/>
        </xsd:restriction>
      </xsd:simpleType>
    </xsd:element>
    <xsd:element name="Blog_x0020_Name" ma:index="16" nillable="true" ma:displayName="Blog Name" ma:description="Title of an Infopedia Blog" ma:internalName="Blog_x0020_Name">
      <xsd:simpleType>
        <xsd:restriction base="dms:Text">
          <xsd:maxLength value="255"/>
        </xsd:restriction>
      </xsd:simpleType>
    </xsd:element>
    <xsd:element name="Coowner" ma:index="22"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34" nillable="true" ma:displayName="Folder Extensions" ma:description="On-DocSet sub folder to support inactive documents views." ma:internalName="FolderExtensions">
      <xsd:simpleType>
        <xsd:restriction base="dms:Unknown"/>
      </xsd:simpleType>
    </xsd:element>
    <xsd:element name="ParentID1" ma:index="35"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4" nillable="true" ma:displayName="PublishDate" ma:description="Used in Blog Posts, this date is used to specify the Blog Article Date." ma:format="DateOnly" ma:internalName="PublishDate">
      <xsd:simpleType>
        <xsd:restriction base="dms:DateTime"/>
      </xsd:simpleType>
    </xsd:element>
    <xsd:element name="ApplyWorkflowRules" ma:index="14"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382267-A033-46BC-B50A-3831D702C6D6}">
  <ds:schemaRefs>
    <ds:schemaRef ds:uri="Microsoft.SharePoint.Taxonomy.ContentTypeSync"/>
  </ds:schemaRefs>
</ds:datastoreItem>
</file>

<file path=customXml/itemProps2.xml><?xml version="1.0" encoding="utf-8"?>
<ds:datastoreItem xmlns:ds="http://schemas.openxmlformats.org/officeDocument/2006/customXml" ds:itemID="{30E0BFD9-B095-4570-B069-58DDA00AEF91}">
  <ds:schemaRefs>
    <ds:schemaRef ds:uri="http://schemas.microsoft.com/sharepoint/events"/>
  </ds:schemaRefs>
</ds:datastoreItem>
</file>

<file path=customXml/itemProps3.xml><?xml version="1.0" encoding="utf-8"?>
<ds:datastoreItem xmlns:ds="http://schemas.openxmlformats.org/officeDocument/2006/customXml" ds:itemID="{DFDF5CB5-7D37-4314-855D-FE9174FEA959}">
  <ds:schemaRefs>
    <ds:schemaRef ds:uri="http://schemas.microsoft.com/office/infopath/2007/PartnerControls"/>
    <ds:schemaRef ds:uri="http://purl.org/dc/elements/1.1/"/>
    <ds:schemaRef ds:uri="b3bc04a5-d503-43b1-b98c-a8cf663329d9"/>
    <ds:schemaRef ds:uri="http://schemas.microsoft.com/office/2006/metadata/properties"/>
    <ds:schemaRef ds:uri="http://purl.org/dc/terms/"/>
    <ds:schemaRef ds:uri="http://schemas.microsoft.com/sharepoint/v3"/>
    <ds:schemaRef ds:uri="230E9DF3-BE65-4C73-A93B-D1236EBD677E"/>
    <ds:schemaRef ds:uri="http://schemas.microsoft.com/office/2006/documentManagement/types"/>
    <ds:schemaRef ds:uri="http://schemas.openxmlformats.org/package/2006/metadata/core-properties"/>
    <ds:schemaRef ds:uri="230e9df3-be65-4c73-a93b-d1236ebd677e"/>
    <ds:schemaRef ds:uri="http://www.w3.org/XML/1998/namespace"/>
    <ds:schemaRef ds:uri="http://purl.org/dc/dcmitype/"/>
  </ds:schemaRefs>
</ds:datastoreItem>
</file>

<file path=customXml/itemProps4.xml><?xml version="1.0" encoding="utf-8"?>
<ds:datastoreItem xmlns:ds="http://schemas.openxmlformats.org/officeDocument/2006/customXml" ds:itemID="{F3B0E61A-8825-4E77-A6F8-669ECCB47976}">
  <ds:schemaRefs>
    <ds:schemaRef ds:uri="http://schemas.microsoft.com/sharepoint/v3/contenttype/forms"/>
  </ds:schemaRefs>
</ds:datastoreItem>
</file>

<file path=customXml/itemProps5.xml><?xml version="1.0" encoding="utf-8"?>
<ds:datastoreItem xmlns:ds="http://schemas.openxmlformats.org/officeDocument/2006/customXml" ds:itemID="{EB803B8E-667C-4CDC-A940-03828474A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20748</TotalTime>
  <Words>183</Words>
  <Application>Microsoft Office PowerPoint</Application>
  <PresentationFormat>Widescreen</PresentationFormat>
  <Paragraphs>30</Paragraphs>
  <Slides>6</Slides>
  <Notes>6</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6</vt:i4>
      </vt:variant>
    </vt:vector>
  </HeadingPairs>
  <TitlesOfParts>
    <vt:vector size="27" baseType="lpstr">
      <vt:lpstr>Arial</vt:lpstr>
      <vt:lpstr>Arial Black</vt:lpstr>
      <vt:lpstr>Calibri</vt:lpstr>
      <vt:lpstr>Consolas</vt:lpstr>
      <vt:lpstr>Roboto Mono</vt:lpstr>
      <vt:lpstr>Segoe UI</vt:lpstr>
      <vt:lpstr>Segoe UI Light</vt:lpstr>
      <vt:lpstr>Segoe UI Semibold</vt:lpstr>
      <vt:lpstr>Segoe UI Semilight</vt:lpstr>
      <vt:lpstr>Source Sans Pro</vt:lpstr>
      <vt:lpstr>Source Sans Pro Light</vt:lpstr>
      <vt:lpstr>Source Sans Pro SemiBold</vt:lpstr>
      <vt:lpstr>Wingdings</vt:lpstr>
      <vt:lpstr>3_5-50113_Microsoft_Ready_Light_Template</vt:lpstr>
      <vt:lpstr>4_5-50113_Microsoft_Ready_Light_Template</vt:lpstr>
      <vt:lpstr>1_HEERON</vt:lpstr>
      <vt:lpstr>WHITE TEMPLATE</vt:lpstr>
      <vt:lpstr>ML</vt:lpstr>
      <vt:lpstr>1_WHITE TEMPLATE</vt:lpstr>
      <vt:lpstr>1_AI template</vt:lpstr>
      <vt:lpstr>1_ML</vt:lpstr>
      <vt:lpstr>PowerPoint Presentation</vt:lpstr>
      <vt:lpstr>What are Window Functions?</vt:lpstr>
      <vt:lpstr>What are Window Functions?</vt:lpstr>
      <vt:lpstr>Demo</vt:lpstr>
      <vt:lpstr>Frame within a Partition</vt:lpstr>
      <vt:lpstr>Wrapping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 An Introduction</dc:title>
  <dc:creator>Bharat Sandhu</dc:creator>
  <cp:lastModifiedBy>Bryan Cafferky</cp:lastModifiedBy>
  <cp:revision>225</cp:revision>
  <dcterms:created xsi:type="dcterms:W3CDTF">2017-10-30T23:38:41Z</dcterms:created>
  <dcterms:modified xsi:type="dcterms:W3CDTF">2021-05-04T15:33:48Z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jgc@microsoft.com</vt:lpwstr>
  </property>
  <property fmtid="{D5CDD505-2E9C-101B-9397-08002B2CF9AE}" pid="5" name="MSIP_Label_f42aa342-8706-4288-bd11-ebb85995028c_SetDate">
    <vt:lpwstr>2017-10-31T01:15:36.5542733Z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of67e5d4b76f4a9db8769983fda9cec0">
    <vt:lpwstr/>
  </property>
  <property fmtid="{D5CDD505-2E9C-101B-9397-08002B2CF9AE}" pid="12" name="NewsType">
    <vt:lpwstr/>
  </property>
  <property fmtid="{D5CDD505-2E9C-101B-9397-08002B2CF9AE}" pid="13" name="TaxKeyword">
    <vt:lpwstr/>
  </property>
  <property fmtid="{D5CDD505-2E9C-101B-9397-08002B2CF9AE}" pid="14" name="_dlc_policyId">
    <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21;#Cloud and Enterprise|adc2fe87-c79a-4ded-a449-3f86b954069d</vt:lpwstr>
  </property>
  <property fmtid="{D5CDD505-2E9C-101B-9397-08002B2CF9AE}" pid="22" name="ExperienceContentType">
    <vt:lpwstr/>
  </property>
  <property fmtid="{D5CDD505-2E9C-101B-9397-08002B2CF9AE}" pid="23" name="BusinessArchitecture">
    <vt:lpwstr>1370;#Advanced Analytics|a794c42d-8e46-46ec-b99e-aa6f5cde33ef</vt:lpwstr>
  </property>
  <property fmtid="{D5CDD505-2E9C-101B-9397-08002B2CF9AE}" pid="24" name="Products">
    <vt:lpwstr>26;#Azure|669a3112-5edf-444b-a003-630063601f07</vt:lpwstr>
  </property>
  <property fmtid="{D5CDD505-2E9C-101B-9397-08002B2CF9AE}" pid="25" name="j3562c58ee414e028925bc902cfc01a1">
    <vt:lpwstr/>
  </property>
  <property fmtid="{D5CDD505-2E9C-101B-9397-08002B2CF9AE}" pid="26" name="EnterpriseDomainTags">
    <vt:lpwstr/>
  </property>
  <property fmtid="{D5CDD505-2E9C-101B-9397-08002B2CF9AE}" pid="27" name="la4444b61d19467597d63190b69ac227">
    <vt:lpwstr/>
  </property>
  <property fmtid="{D5CDD505-2E9C-101B-9397-08002B2CF9AE}" pid="28" name="l6f004f21209409da86a713c0f24627d">
    <vt:lpwstr/>
  </property>
  <property fmtid="{D5CDD505-2E9C-101B-9397-08002B2CF9AE}" pid="29" name="ActivitiesAndPrograms">
    <vt:lpwstr/>
  </property>
  <property fmtid="{D5CDD505-2E9C-101B-9397-08002B2CF9AE}" pid="30" name="Segments">
    <vt:lpwstr/>
  </property>
  <property fmtid="{D5CDD505-2E9C-101B-9397-08002B2CF9AE}" pid="31" name="Partners">
    <vt:lpwstr/>
  </property>
  <property fmtid="{D5CDD505-2E9C-101B-9397-08002B2CF9AE}" pid="32" name="Topics">
    <vt:lpwstr/>
  </property>
  <property fmtid="{D5CDD505-2E9C-101B-9397-08002B2CF9AE}" pid="33" name="Groups">
    <vt:lpwstr/>
  </property>
  <property fmtid="{D5CDD505-2E9C-101B-9397-08002B2CF9AE}" pid="34" name="MSProductsTaxHTField0">
    <vt:lpwstr/>
  </property>
  <property fmtid="{D5CDD505-2E9C-101B-9397-08002B2CF9AE}" pid="35" name="Languages">
    <vt:lpwstr/>
  </property>
  <property fmtid="{D5CDD505-2E9C-101B-9397-08002B2CF9AE}" pid="36" name="e8080b0481964c759b2c36ae49591b31">
    <vt:lpwstr/>
  </property>
  <property fmtid="{D5CDD505-2E9C-101B-9397-08002B2CF9AE}" pid="37" name="TechnicalLevel">
    <vt:lpwstr/>
  </property>
  <property fmtid="{D5CDD505-2E9C-101B-9397-08002B2CF9AE}" pid="38" name="Audiences">
    <vt:lpwstr/>
  </property>
  <property fmtid="{D5CDD505-2E9C-101B-9397-08002B2CF9AE}" pid="39" name="ldac8aee9d1f469e8cd8c3f8d6a615f2">
    <vt:lpwstr/>
  </property>
  <property fmtid="{D5CDD505-2E9C-101B-9397-08002B2CF9AE}" pid="40" name="EmployeeRole">
    <vt:lpwstr/>
  </property>
  <property fmtid="{D5CDD505-2E9C-101B-9397-08002B2CF9AE}" pid="41" name="MSIP_Label_f42aa342-8706-4288-bd11-ebb85995028c_Ref">
    <vt:lpwstr>https://api.informationprotection.azure.com/api/72f988bf-86f1-41af-91ab-2d7cd011db47</vt:lpwstr>
  </property>
  <property fmtid="{D5CDD505-2E9C-101B-9397-08002B2CF9AE}" pid="42" name="NewsTopic">
    <vt:lpwstr/>
  </property>
  <property fmtid="{D5CDD505-2E9C-101B-9397-08002B2CF9AE}" pid="43" name="Roles">
    <vt:lpwstr/>
  </property>
  <property fmtid="{D5CDD505-2E9C-101B-9397-08002B2CF9AE}" pid="44" name="ItemRetentionFormula">
    <vt:lpwstr/>
  </property>
  <property fmtid="{D5CDD505-2E9C-101B-9397-08002B2CF9AE}" pid="45" name="NewsSource">
    <vt:lpwstr/>
  </property>
  <property fmtid="{D5CDD505-2E9C-101B-9397-08002B2CF9AE}" pid="46" name="SMSGTags">
    <vt:lpwstr/>
  </property>
  <property fmtid="{D5CDD505-2E9C-101B-9397-08002B2CF9AE}" pid="47" name="_dlc_DocIdItemGuid">
    <vt:lpwstr>01cf35b6-4cf1-4925-a6a9-2a08f743c4b6</vt:lpwstr>
  </property>
  <property fmtid="{D5CDD505-2E9C-101B-9397-08002B2CF9AE}" pid="48" name="MSPhysicalGeography">
    <vt:lpwstr/>
  </property>
  <property fmtid="{D5CDD505-2E9C-101B-9397-08002B2CF9AE}" pid="49" name="_docset_NoMedatataSyncRequired">
    <vt:lpwstr>False</vt:lpwstr>
  </property>
</Properties>
</file>